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44" d="100"/>
          <a:sy n="44" d="100"/>
        </p:scale>
        <p:origin x="40" y="3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editar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020896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1747012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46802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78602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9442889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19475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71455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4170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370237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539492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145869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981D5-8794-416C-8B2B-70ED7ED686E5}" type="datetimeFigureOut">
              <a:rPr lang="es-ES" smtClean="0"/>
              <a:t>04/07/2022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51C7E7-D831-44A0-91E0-FE9140485DB5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8373211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519317"/>
              </p:ext>
            </p:extLst>
          </p:nvPr>
        </p:nvGraphicFramePr>
        <p:xfrm>
          <a:off x="1471294" y="877455"/>
          <a:ext cx="9186546" cy="379614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02946">
                  <a:extLst>
                    <a:ext uri="{9D8B030D-6E8A-4147-A177-3AD203B41FA5}">
                      <a16:colId xmlns:a16="http://schemas.microsoft.com/office/drawing/2014/main" val="4084559480"/>
                    </a:ext>
                  </a:extLst>
                </a:gridCol>
                <a:gridCol w="2844800">
                  <a:extLst>
                    <a:ext uri="{9D8B030D-6E8A-4147-A177-3AD203B41FA5}">
                      <a16:colId xmlns:a16="http://schemas.microsoft.com/office/drawing/2014/main" val="3073969076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171872305"/>
                    </a:ext>
                  </a:extLst>
                </a:gridCol>
                <a:gridCol w="2834640">
                  <a:extLst>
                    <a:ext uri="{9D8B030D-6E8A-4147-A177-3AD203B41FA5}">
                      <a16:colId xmlns:a16="http://schemas.microsoft.com/office/drawing/2014/main" val="979486338"/>
                    </a:ext>
                  </a:extLst>
                </a:gridCol>
              </a:tblGrid>
              <a:tr h="37495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</a:rPr>
                        <a:t>hsa-miR-10b-5p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</a:rPr>
                        <a:t>hsa-miR-92a-3p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</a:rPr>
                        <a:t>hsa-miR-155-5p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6554842"/>
                  </a:ext>
                </a:extLst>
              </a:tr>
              <a:tr h="744553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miRNA guide strand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UACCCUGUAGAACCGAAUUUGUG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UAUUGCACUUGUCCCGGCCUGU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UUAAUGCUAAUCGUGAUAGGGGUU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26590285"/>
                  </a:ext>
                </a:extLst>
              </a:tr>
              <a:tr h="689471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miRNA pass strand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CACAAAUUCGGUUCUACAGGGUAUUUUU/3ThioMC3-D</a:t>
                      </a:r>
                      <a:r>
                        <a:rPr lang="es-ES" sz="1100" dirty="0">
                          <a:effectLst/>
                        </a:rPr>
                        <a:t>/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ACAGGCCGGGACAAGUGCAAUAUUUUU/3ThioMC3-D</a:t>
                      </a:r>
                      <a:r>
                        <a:rPr lang="es-ES" sz="1100" dirty="0">
                          <a:effectLst/>
                        </a:rPr>
                        <a:t>/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AACCCCUAUCACGAUUAGCAUUAAUUUUU/3ThioMC3-D</a:t>
                      </a:r>
                      <a:r>
                        <a:rPr lang="es-ES" sz="1100" dirty="0">
                          <a:effectLst/>
                        </a:rPr>
                        <a:t>/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0972897"/>
                  </a:ext>
                </a:extLst>
              </a:tr>
              <a:tr h="374957">
                <a:tc>
                  <a:txBody>
                    <a:bodyPr/>
                    <a:lstStyle/>
                    <a:p>
                      <a:pPr algn="just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effectLst/>
                        </a:rPr>
                        <a:t> 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hsa-miR-124-5p</a:t>
                      </a:r>
                      <a:endParaRPr lang="es-E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hsa-miR-3607-3p</a:t>
                      </a:r>
                      <a:endParaRPr lang="es-E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  <a:spcAft>
                          <a:spcPts val="800"/>
                        </a:spcAft>
                      </a:pPr>
                      <a:r>
                        <a:rPr lang="en-GB" sz="1200" b="1" dirty="0">
                          <a:solidFill>
                            <a:schemeClr val="bg1"/>
                          </a:solidFill>
                          <a:effectLst/>
                        </a:rPr>
                        <a:t>hsa-miR-4518</a:t>
                      </a:r>
                      <a:endParaRPr lang="es-ES" sz="1200" b="1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813286"/>
                  </a:ext>
                </a:extLst>
              </a:tr>
              <a:tr h="689471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miRNA guide strand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CGUGUUCACAGCGGACCUUGAU</a:t>
                      </a:r>
                      <a:endParaRPr lang="es-ES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ACUGUAAACGCUUUCUGAUG</a:t>
                      </a:r>
                      <a:endParaRPr lang="es-ES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GCUCAGGGAUGAUAACUGUGCUGAGA</a:t>
                      </a:r>
                      <a:endParaRPr lang="es-ES" sz="1100" dirty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703822965"/>
                  </a:ext>
                </a:extLst>
              </a:tr>
              <a:tr h="922736">
                <a:tc>
                  <a:txBody>
                    <a:bodyPr/>
                    <a:lstStyle/>
                    <a:p>
                      <a:pPr marL="71755" marR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200" dirty="0">
                          <a:effectLst/>
                        </a:rPr>
                        <a:t>miRNA pass strand</a:t>
                      </a:r>
                      <a:endParaRPr lang="es-E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vert="vert27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AUCAAGGUCCGCUGUGAACACG/3ThioMC3-D</a:t>
                      </a:r>
                      <a:r>
                        <a:rPr lang="es-ES" sz="1100" dirty="0">
                          <a:effectLst/>
                        </a:rPr>
                        <a:t>/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CAUCAGAAAGCGUUUACAGU/3ThioMC3-D</a:t>
                      </a:r>
                      <a:r>
                        <a:rPr lang="es-ES" sz="1100" dirty="0">
                          <a:effectLst/>
                        </a:rPr>
                        <a:t>/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s-ES" sz="1100" dirty="0" smtClean="0">
                        <a:effectLst/>
                      </a:endParaRP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s-ES" sz="1100" dirty="0" smtClean="0">
                          <a:effectLst/>
                        </a:rPr>
                        <a:t>UCUCAGCACAGUUAUCAUCCCUGAGC/3ThioMC3-D</a:t>
                      </a:r>
                      <a:r>
                        <a:rPr lang="es-ES" sz="1100" dirty="0">
                          <a:effectLst/>
                        </a:rPr>
                        <a:t>/</a:t>
                      </a:r>
                    </a:p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</a:rPr>
                        <a:t> </a:t>
                      </a:r>
                      <a:endParaRPr lang="es-ES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703671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087144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</TotalTime>
  <Words>44</Words>
  <Application>Microsoft Office PowerPoint</Application>
  <PresentationFormat>Panorámica</PresentationFormat>
  <Paragraphs>42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Tema de Office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LOLA MARIA FERNANDEZ MESSINA</dc:creator>
  <cp:lastModifiedBy>LOLA MARIA FERNANDEZ MESSINA</cp:lastModifiedBy>
  <cp:revision>3</cp:revision>
  <dcterms:created xsi:type="dcterms:W3CDTF">2022-06-29T13:33:01Z</dcterms:created>
  <dcterms:modified xsi:type="dcterms:W3CDTF">2022-07-04T09:03:10Z</dcterms:modified>
</cp:coreProperties>
</file>