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4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81D5-8794-416C-8B2B-70ED7ED686E5}" type="datetimeFigureOut">
              <a:rPr lang="es-ES" smtClean="0"/>
              <a:t>04/07/2022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C7E7-D831-44A0-91E0-FE9140485D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0896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81D5-8794-416C-8B2B-70ED7ED686E5}" type="datetimeFigureOut">
              <a:rPr lang="es-ES" smtClean="0"/>
              <a:t>04/07/2022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C7E7-D831-44A0-91E0-FE9140485D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4701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81D5-8794-416C-8B2B-70ED7ED686E5}" type="datetimeFigureOut">
              <a:rPr lang="es-ES" smtClean="0"/>
              <a:t>04/07/2022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C7E7-D831-44A0-91E0-FE9140485D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6802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81D5-8794-416C-8B2B-70ED7ED686E5}" type="datetimeFigureOut">
              <a:rPr lang="es-ES" smtClean="0"/>
              <a:t>04/07/2022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C7E7-D831-44A0-91E0-FE9140485D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8602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81D5-8794-416C-8B2B-70ED7ED686E5}" type="datetimeFigureOut">
              <a:rPr lang="es-ES" smtClean="0"/>
              <a:t>04/07/2022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C7E7-D831-44A0-91E0-FE9140485D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4288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81D5-8794-416C-8B2B-70ED7ED686E5}" type="datetimeFigureOut">
              <a:rPr lang="es-ES" smtClean="0"/>
              <a:t>04/07/2022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C7E7-D831-44A0-91E0-FE9140485D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9475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81D5-8794-416C-8B2B-70ED7ED686E5}" type="datetimeFigureOut">
              <a:rPr lang="es-ES" smtClean="0"/>
              <a:t>04/07/2022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C7E7-D831-44A0-91E0-FE9140485D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1455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81D5-8794-416C-8B2B-70ED7ED686E5}" type="datetimeFigureOut">
              <a:rPr lang="es-ES" smtClean="0"/>
              <a:t>04/07/2022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C7E7-D831-44A0-91E0-FE9140485D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17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81D5-8794-416C-8B2B-70ED7ED686E5}" type="datetimeFigureOut">
              <a:rPr lang="es-ES" smtClean="0"/>
              <a:t>04/07/2022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C7E7-D831-44A0-91E0-FE9140485D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7023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81D5-8794-416C-8B2B-70ED7ED686E5}" type="datetimeFigureOut">
              <a:rPr lang="es-ES" smtClean="0"/>
              <a:t>04/07/2022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C7E7-D831-44A0-91E0-FE9140485D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3949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981D5-8794-416C-8B2B-70ED7ED686E5}" type="datetimeFigureOut">
              <a:rPr lang="es-ES" smtClean="0"/>
              <a:t>04/07/2022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1C7E7-D831-44A0-91E0-FE9140485D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458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981D5-8794-416C-8B2B-70ED7ED686E5}" type="datetimeFigureOut">
              <a:rPr lang="es-ES" smtClean="0"/>
              <a:t>04/07/2022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1C7E7-D831-44A0-91E0-FE9140485D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732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19317"/>
              </p:ext>
            </p:extLst>
          </p:nvPr>
        </p:nvGraphicFramePr>
        <p:xfrm>
          <a:off x="1471294" y="877455"/>
          <a:ext cx="9186546" cy="37961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2946">
                  <a:extLst>
                    <a:ext uri="{9D8B030D-6E8A-4147-A177-3AD203B41FA5}">
                      <a16:colId xmlns:a16="http://schemas.microsoft.com/office/drawing/2014/main" val="4084559480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3073969076"/>
                    </a:ext>
                  </a:extLst>
                </a:gridCol>
                <a:gridCol w="2804160">
                  <a:extLst>
                    <a:ext uri="{9D8B030D-6E8A-4147-A177-3AD203B41FA5}">
                      <a16:colId xmlns:a16="http://schemas.microsoft.com/office/drawing/2014/main" val="2171872305"/>
                    </a:ext>
                  </a:extLst>
                </a:gridCol>
                <a:gridCol w="2834640">
                  <a:extLst>
                    <a:ext uri="{9D8B030D-6E8A-4147-A177-3AD203B41FA5}">
                      <a16:colId xmlns:a16="http://schemas.microsoft.com/office/drawing/2014/main" val="979486338"/>
                    </a:ext>
                  </a:extLst>
                </a:gridCol>
              </a:tblGrid>
              <a:tr h="374957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hsa-miR-10b-5p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hsa-miR-92a-3p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hsa-miR-155-5p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6554842"/>
                  </a:ext>
                </a:extLst>
              </a:tr>
              <a:tr h="744553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miRNA guide strand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</a:rPr>
                        <a:t>UACCCUGUAGAACCGAAUUUGUG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</a:rPr>
                        <a:t>UAUUGCACUUGUCCCGGCCUGU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</a:rPr>
                        <a:t>UUAAUGCUAAUCGUGAUAGGGGUU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6590285"/>
                  </a:ext>
                </a:extLst>
              </a:tr>
              <a:tr h="689471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miRNA pass strand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</a:rPr>
                        <a:t>CACAAAUUCGGUUCUACAGGGUAUUUUU/3ThioMC3-D</a:t>
                      </a:r>
                      <a:r>
                        <a:rPr lang="es-ES" sz="1100" dirty="0">
                          <a:effectLst/>
                        </a:rPr>
                        <a:t>/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</a:rPr>
                        <a:t>ACAGGCCGGGACAAGUGCAAUAUUUUU/3ThioMC3-D</a:t>
                      </a:r>
                      <a:r>
                        <a:rPr lang="es-ES" sz="1100" dirty="0">
                          <a:effectLst/>
                        </a:rPr>
                        <a:t>/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</a:rPr>
                        <a:t>AACCCCUAUCACGAUUAGCAUUAAUUUUU/3ThioMC3-D</a:t>
                      </a:r>
                      <a:r>
                        <a:rPr lang="es-ES" sz="1100" dirty="0">
                          <a:effectLst/>
                        </a:rPr>
                        <a:t>/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0972897"/>
                  </a:ext>
                </a:extLst>
              </a:tr>
              <a:tr h="374957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hsa-miR-124-5p</a:t>
                      </a:r>
                      <a:endParaRPr lang="es-ES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hsa-miR-3607-3p</a:t>
                      </a:r>
                      <a:endParaRPr lang="es-ES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</a:rPr>
                        <a:t>hsa-miR-4518</a:t>
                      </a:r>
                      <a:endParaRPr lang="es-ES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13286"/>
                  </a:ext>
                </a:extLst>
              </a:tr>
              <a:tr h="689471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miRNA guide strand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</a:rPr>
                        <a:t>CGUGUUCACAGCGGACCUUGAU</a:t>
                      </a:r>
                      <a:endParaRPr lang="es-ES" sz="1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</a:rPr>
                        <a:t>ACUGUAAACGCUUUCUGAUG</a:t>
                      </a:r>
                      <a:endParaRPr lang="es-ES" sz="1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</a:rPr>
                        <a:t>GCUCAGGGAUGAUAACUGUGCUGAGA</a:t>
                      </a:r>
                      <a:endParaRPr lang="es-ES" sz="1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3822965"/>
                  </a:ext>
                </a:extLst>
              </a:tr>
              <a:tr h="922736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miRNA pass strand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</a:rPr>
                        <a:t>AUCAAGGUCCGCUGUGAACACG/3ThioMC3-D</a:t>
                      </a:r>
                      <a:r>
                        <a:rPr lang="es-ES" sz="1100" dirty="0">
                          <a:effectLst/>
                        </a:rPr>
                        <a:t>/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</a:rPr>
                        <a:t>CAUCAGAAAGCGUUUACAGU/3ThioMC3-D</a:t>
                      </a:r>
                      <a:r>
                        <a:rPr lang="es-ES" sz="1100" dirty="0">
                          <a:effectLst/>
                        </a:rPr>
                        <a:t>/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</a:rPr>
                        <a:t>UCUCAGCACAGUUAUCAUCCCUGAGC/3ThioMC3-D</a:t>
                      </a:r>
                      <a:r>
                        <a:rPr lang="es-ES" sz="1100" dirty="0">
                          <a:effectLst/>
                        </a:rPr>
                        <a:t>/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0367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87144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44</Words>
  <Application>Microsoft Office PowerPoint</Application>
  <PresentationFormat>Panorámica</PresentationFormat>
  <Paragraphs>42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LOLA MARIA FERNANDEZ MESSINA</dc:creator>
  <cp:lastModifiedBy>LOLA MARIA FERNANDEZ MESSINA</cp:lastModifiedBy>
  <cp:revision>3</cp:revision>
  <dcterms:created xsi:type="dcterms:W3CDTF">2022-06-29T13:33:01Z</dcterms:created>
  <dcterms:modified xsi:type="dcterms:W3CDTF">2022-07-04T09:03:10Z</dcterms:modified>
</cp:coreProperties>
</file>