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93C9C-F5E7-B84A-84CF-7AD2C998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52EDFA-C18C-6146-9EEB-EAE1BCC09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236EB-55F2-DF4F-805E-2F590F32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8A165-23A8-1E4F-B584-D0A58B0A5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8B0A7-9316-1747-9983-FF0F228E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7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DC574-3CF4-4543-8E24-063A03BD9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D227F-DD53-3A45-81BF-6ABC0BDD0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0158D-EBFD-9545-9E34-17C01923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BB6AA-EC85-B843-908A-EB9184E9D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73954-6197-3647-A0D2-AE8E4ABB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6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F5ED92-F295-C54C-AE95-A493905DF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7F5969-F5BE-D14D-BA43-90487EF0B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D5343-3B8E-F244-87B6-252C674E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FA8AA-597E-9F47-BF34-6E308243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4C4DD-8B94-144F-AFDC-2DE21A589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29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2DA85-00E8-7E43-9B66-BBBFCD33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D4258-CE4C-924B-BF83-575CA696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0BB56-24C8-3D48-AF85-C996699F5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2C224-622C-D04F-8425-484ABA1A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71E1C-93F1-F748-86F4-80415D4F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6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C121E-3374-0540-B5CA-51CDF053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D3745-C576-064A-8D86-DB082ABCD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C6B90-9E5A-E349-ABEE-9C674F9E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1B35-BDA2-7F4E-AC26-D213B48D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15850-5F9D-7F45-A067-51AF8302F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2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4F92A-F5D1-ED46-80C8-B669F5BC4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E5FE3-8223-5A47-8631-72969FE5F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00420-6743-F444-A4C2-ADDA1372D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0D0C0-1C58-A448-8216-A90C67609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B3AA6-C999-E14F-8C33-E0B83AF6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50493-E680-1242-A7E1-F50A406C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AF009-A18A-0740-A415-CC8EE72B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1A4B0-AD4E-9347-9B61-A2F68833F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D0E1C-7DF8-D740-B279-E27EE0291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C9E10A-B5E8-EE4F-B7F2-035A39AFCC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706458-0217-8245-971D-229811D3A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DE3333-528F-9848-9349-F1177B42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715C0-7540-9B4A-BD93-66529401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9C98C1-BBFA-C740-9832-C0EBB67F8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8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4973-51BE-2044-B2B8-BFC39A5A4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736FCF-1083-7041-AB32-8B98B2BF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E927CA-3E31-2241-B40B-3050A935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193307-126C-3A4F-9438-CE96A8084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4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CA9F95-23CD-0C40-B6A2-FA941A97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C8F78C-1823-3741-886D-801C52EF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F2E0E-A606-D143-9B59-4F6ABE937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09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9D69B-8DB0-C945-9DCE-40213284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096F8-FB22-1F42-AEAE-33D2ECC7A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F8942-88C9-6040-A2F4-6580F3495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3AE11-683B-A94C-B447-8C8A15874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DDA50-D05B-204D-A48D-A4ABEEA17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3BC50-B6AB-1048-A412-7EF5C16D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4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5BED-9F75-F148-8104-F7A485909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65E786-A45E-C942-85AD-CCF75FEC3B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88B10-2A48-B047-9C37-3FD21F4A5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97D6F-ECD4-4043-A596-839C6DEAF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17DBD-C195-3547-BBE3-3430B96C7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F7563-7D76-A64E-8992-D0050311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6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625466-F7AC-554F-A0FF-9ADB46E9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CA7E7-88B4-4841-AE5A-DACCB5CB1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FA0E9-43B5-F44C-88CE-D1C75BB893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90D7B-2FF6-3140-B38A-7C6425E7B4E1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D7823-B29F-0941-8C5F-674774B1A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E4910-0309-6644-AF92-B780D10FF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4C46E-965E-F241-B9AF-BB5D17AE3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2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30441C-C615-4A3C-BBE2-4205AAB30742}"/>
              </a:ext>
            </a:extLst>
          </p:cNvPr>
          <p:cNvSpPr txBox="1"/>
          <p:nvPr/>
        </p:nvSpPr>
        <p:spPr>
          <a:xfrm>
            <a:off x="0" y="-367486"/>
            <a:ext cx="1351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Supp. Tables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67072" y="1210276"/>
          <a:ext cx="3416301" cy="3420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32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Supplementary File 1a</a:t>
                      </a:r>
                    </a:p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Macaque MNI coordinates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Seed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x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z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1" u="none" strike="noStrike" dirty="0" err="1">
                          <a:effectLst/>
                        </a:rPr>
                        <a:t>vlPFC</a:t>
                      </a:r>
                      <a:r>
                        <a:rPr lang="en-US" sz="1200" b="1" i="1" u="none" strike="noStrike" dirty="0">
                          <a:effectLst/>
                        </a:rPr>
                        <a:t> seeds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i="1" u="none" strike="noStrike" dirty="0" err="1">
                          <a:effectLst/>
                          <a:latin typeface="+mn-lt"/>
                        </a:rPr>
                        <a:t>Rost</a:t>
                      </a:r>
                      <a:r>
                        <a:rPr lang="mr-IN" sz="1200" i="1" u="none" strike="noStrike" dirty="0">
                          <a:effectLst/>
                          <a:latin typeface="+mn-lt"/>
                        </a:rPr>
                        <a:t>.</a:t>
                      </a:r>
                      <a:r>
                        <a:rPr lang="en-US" sz="1200" i="1" u="none" strike="noStrike" dirty="0">
                          <a:effectLst/>
                          <a:latin typeface="+mn-lt"/>
                        </a:rPr>
                        <a:t> 47/12</a:t>
                      </a:r>
                      <a:endParaRPr lang="mr-IN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14.50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19.00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i="1" u="none" strike="noStrike" dirty="0" err="1">
                          <a:effectLst/>
                          <a:latin typeface="+mn-lt"/>
                        </a:rPr>
                        <a:t>Mid</a:t>
                      </a:r>
                      <a:r>
                        <a:rPr lang="mr-IN" sz="1200" i="1" u="none" strike="noStrike" dirty="0">
                          <a:effectLst/>
                          <a:latin typeface="+mn-lt"/>
                        </a:rPr>
                        <a:t>. 47/12l</a:t>
                      </a:r>
                      <a:endParaRPr lang="mr-IN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18.50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13.50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i="1" u="none" strike="noStrike" dirty="0" err="1">
                          <a:effectLst/>
                          <a:latin typeface="+mn-lt"/>
                        </a:rPr>
                        <a:t>Mid</a:t>
                      </a:r>
                      <a:r>
                        <a:rPr lang="en-US" sz="1200" i="1" u="none" strike="noStrike" dirty="0">
                          <a:effectLst/>
                          <a:latin typeface="+mn-lt"/>
                        </a:rPr>
                        <a:t>.</a:t>
                      </a:r>
                      <a:r>
                        <a:rPr lang="mr-IN" sz="1200" i="1" u="none" strike="noStrike" dirty="0">
                          <a:effectLst/>
                          <a:latin typeface="+mn-lt"/>
                        </a:rPr>
                        <a:t> 47/12o</a:t>
                      </a:r>
                      <a:endParaRPr lang="mr-IN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16.00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13.25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i="1" u="none" strike="noStrike" dirty="0" err="1">
                          <a:effectLst/>
                          <a:latin typeface="+mn-lt"/>
                        </a:rPr>
                        <a:t>Caud</a:t>
                      </a:r>
                      <a:r>
                        <a:rPr lang="en-US" sz="1200" i="1" u="none" strike="noStrike" dirty="0">
                          <a:effectLst/>
                          <a:latin typeface="+mn-lt"/>
                        </a:rPr>
                        <a:t>. 47/12*</a:t>
                      </a:r>
                      <a:endParaRPr lang="mr-IN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17.10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10.20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-3.60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i="1" u="none" strike="noStrike" dirty="0">
                          <a:effectLst/>
                          <a:latin typeface="+mn-lt"/>
                        </a:rPr>
                        <a:t>Rost. 45</a:t>
                      </a:r>
                      <a:endParaRPr lang="nb-NO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17.75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13.50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4.25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i="1" u="none" strike="noStrike" dirty="0" err="1">
                          <a:effectLst/>
                          <a:latin typeface="+mn-lt"/>
                        </a:rPr>
                        <a:t>Caud</a:t>
                      </a:r>
                      <a:r>
                        <a:rPr lang="nb-NO" sz="1200" i="1" u="none" strike="noStrike" dirty="0">
                          <a:effectLst/>
                          <a:latin typeface="+mn-lt"/>
                        </a:rPr>
                        <a:t>. 45</a:t>
                      </a:r>
                      <a:endParaRPr lang="nb-NO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18.75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12.25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2.25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  <a:latin typeface="+mn-lt"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  <a:latin typeface="+mn-lt"/>
                        </a:rPr>
                        <a:t> 44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20.00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9.75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0.75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2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1" u="none" strike="noStrike" dirty="0" err="1">
                          <a:effectLst/>
                        </a:rPr>
                        <a:t>dACC</a:t>
                      </a:r>
                      <a:r>
                        <a:rPr lang="en-US" sz="1200" b="1" i="1" u="none" strike="noStrike" dirty="0">
                          <a:effectLst/>
                        </a:rPr>
                        <a:t> seeds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2.00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17.50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8.50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14.50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12.00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10.50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10.50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7.00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11.50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640286" y="1210276"/>
          <a:ext cx="3290830" cy="4525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3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77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Supplementary File 1b</a:t>
                      </a:r>
                    </a:p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Human MNI coordinates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Seed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x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z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1" u="none" strike="noStrike" dirty="0" err="1">
                          <a:effectLst/>
                        </a:rPr>
                        <a:t>vlPFC</a:t>
                      </a:r>
                      <a:r>
                        <a:rPr lang="en-US" sz="1200" b="1" i="1" u="none" strike="noStrike" dirty="0">
                          <a:effectLst/>
                        </a:rPr>
                        <a:t> seeds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>
                          <a:effectLst/>
                        </a:rPr>
                        <a:t>Rost.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44.00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54.00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u="none" strike="noStrike" dirty="0">
                          <a:effectLst/>
                        </a:rPr>
                        <a:t>-6.00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>
                          <a:effectLst/>
                        </a:rPr>
                        <a:t>Rost.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48.00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48.00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u="none" strike="noStrike">
                          <a:effectLst/>
                        </a:rPr>
                        <a:t>-8.00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Mid</a:t>
                      </a:r>
                      <a:r>
                        <a:rPr lang="ro-RO" sz="1200" i="1" u="none" strike="noStrike" dirty="0">
                          <a:effectLst/>
                        </a:rPr>
                        <a:t>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52.00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44.00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u="none" strike="noStrike">
                          <a:effectLst/>
                        </a:rPr>
                        <a:t>-2.00</a:t>
                      </a:r>
                      <a:endParaRPr lang="mr-IN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Mid</a:t>
                      </a:r>
                      <a:r>
                        <a:rPr lang="ro-RO" sz="1200" i="1" u="none" strike="noStrike" dirty="0">
                          <a:effectLst/>
                        </a:rPr>
                        <a:t>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54.00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40.00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Mid</a:t>
                      </a:r>
                      <a:r>
                        <a:rPr lang="ro-RO" sz="1200" i="1" u="none" strike="noStrike" dirty="0">
                          <a:effectLst/>
                        </a:rPr>
                        <a:t>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52.00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34.00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u="none" strike="noStrike" dirty="0">
                          <a:effectLst/>
                        </a:rPr>
                        <a:t>-10.00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Caud</a:t>
                      </a:r>
                      <a:r>
                        <a:rPr lang="ro-RO" sz="1200" i="1" u="none" strike="noStrike" dirty="0">
                          <a:effectLst/>
                        </a:rPr>
                        <a:t>. 47/12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44.00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22.00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200" u="none" strike="noStrike" dirty="0">
                          <a:effectLst/>
                        </a:rPr>
                        <a:t>-10.00</a:t>
                      </a:r>
                      <a:endParaRPr lang="mr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>
                          <a:effectLst/>
                        </a:rPr>
                        <a:t>Rost. 45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50.00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38.00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8.00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>
                          <a:effectLst/>
                        </a:rPr>
                        <a:t>Rost. 45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40.00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32.00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Caud</a:t>
                      </a:r>
                      <a:r>
                        <a:rPr lang="ro-RO" sz="1200" i="1" u="none" strike="noStrike" dirty="0">
                          <a:effectLst/>
                        </a:rPr>
                        <a:t>. 45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50.00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26.00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44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54.00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30.00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22.00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44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54.00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22.00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10.00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7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1" u="none" strike="noStrike" dirty="0" err="1">
                          <a:effectLst/>
                        </a:rPr>
                        <a:t>dACC</a:t>
                      </a:r>
                      <a:r>
                        <a:rPr lang="en-US" sz="1200" b="1" i="1" u="none" strike="noStrike" dirty="0">
                          <a:effectLst/>
                        </a:rPr>
                        <a:t> seeds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40.00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20.00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34.00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26.00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30.00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30.00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20.00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34.00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16.00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36.00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>
                          <a:effectLst/>
                        </a:rPr>
                        <a:t>6.00</a:t>
                      </a:r>
                      <a:endParaRPr lang="hr-HR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>
                          <a:effectLst/>
                        </a:rPr>
                        <a:t>10.00</a:t>
                      </a:r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u="none" strike="noStrike" dirty="0">
                          <a:effectLst/>
                        </a:rPr>
                        <a:t>40.00</a:t>
                      </a:r>
                      <a:endParaRPr lang="nb-N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l" fontAlgn="b"/>
                      <a:r>
                        <a:rPr lang="ro-RO" sz="1200" i="1" u="none" strike="noStrike" dirty="0" err="1">
                          <a:effectLst/>
                        </a:rPr>
                        <a:t>Area</a:t>
                      </a:r>
                      <a:r>
                        <a:rPr lang="ro-RO" sz="1200" i="1" u="none" strike="noStrike" dirty="0">
                          <a:effectLst/>
                        </a:rPr>
                        <a:t> 24/32</a:t>
                      </a:r>
                      <a:endParaRPr lang="ro-RO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4.00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6.00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u="none" strike="noStrike" dirty="0">
                          <a:effectLst/>
                        </a:rPr>
                        <a:t>42.00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6181" marR="6181" marT="618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C18C099-6722-4342-8F27-DE3CF17943B5}"/>
              </a:ext>
            </a:extLst>
          </p:cNvPr>
          <p:cNvSpPr txBox="1"/>
          <p:nvPr/>
        </p:nvSpPr>
        <p:spPr>
          <a:xfrm>
            <a:off x="1867072" y="4630386"/>
            <a:ext cx="21150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*Centroid coordinates.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95975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Macintosh PowerPoint</Application>
  <PresentationFormat>Widescreen</PresentationFormat>
  <Paragraphs>138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Trambaiolli, Lucas R.</dc:creator>
  <cp:lastModifiedBy>Trambaiolli, Lucas R.</cp:lastModifiedBy>
  <cp:revision>1</cp:revision>
  <dcterms:created xsi:type="dcterms:W3CDTF">2022-04-07T14:20:47Z</dcterms:created>
  <dcterms:modified xsi:type="dcterms:W3CDTF">2022-04-07T14:21:22Z</dcterms:modified>
</cp:coreProperties>
</file>