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C54B1-067C-4FDB-882D-A637034B8C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5F0D08-FC9C-43E9-9188-30B5DE0BD6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D66E3C-46F9-4D7A-AF6C-A24AEBFA3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23/09/2022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D304D8-96EE-4ED6-B1BB-CD1339718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543135-0F95-41BA-8108-80BE78E65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5771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949C9-A3E3-437A-9D29-2D2A36AE4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16F7FD-3194-46DF-A371-E1B9A082D8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9BF325-C8E5-4C63-920B-891CECA62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23/09/2022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DE2547-953C-4399-B8CD-29C1A3F59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DEF69F-381A-4FAA-AFBB-C87CF4FA6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0427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7C123D-1E02-4DDE-9350-31347C71D0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7FBF8E-F7B0-4DC1-BC85-3A1D237501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97B5EC-D56E-4B4F-BF71-7EE4A21C1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23/09/2022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0CFB1-E92F-48CC-8089-4BE5981AB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F79CB-62C2-43F6-9F94-613BA8D61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835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C8700-1170-4ED6-8EC4-287283E6E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3B63E3-19DA-4FA5-BC91-CCA890043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E6E7C9-C39B-4E52-9D5F-D817E0C1C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23/09/2022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18A15-14FE-43DA-8EAC-CD5780CAA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53474-0D4A-4A85-B36C-448B08F0A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9220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BFE25-2903-42C4-B800-7B26D7CAE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B1A930-9D78-4DBA-B627-731C79E3E4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EB611C-8982-4DBF-B8E3-1468CD122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23/09/2022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C992A8-1EEB-47E0-8972-63018D06D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A75D4-8D4F-48AB-8175-C4EE2DAE1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9274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2514F-AB91-4816-9BE0-2A79AFD21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67DEA-B6E6-4249-8BDA-56A48F4537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569B5-65CB-4439-BAE9-71391E1931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5FDD99-324C-4B32-924A-2623B16A7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23/09/2022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560A7C-A3B9-4562-BE37-EDD1EBA4E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702B00-E0A5-4E00-939E-8D4DFEF30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706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49A87-5B8C-4466-A199-51D846016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C60BF6-EC92-4266-91A5-3D420F7CED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F33DF1-B40B-4A70-93C4-1539EE56E8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96299D-566D-4755-A008-AF8495FB6D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6E5878-2CF2-4128-AC99-5EFA08A2AA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BB0FD4-EAF4-46F6-9BF7-DE6A4222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23/09/2022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1DAD28-B339-42CA-9E64-8191D83F0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AF8A0B-559C-4AC6-9458-0D367D663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5740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7B46F-4CFC-4C17-8EEC-A81AF6D8E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065FE2-C2F6-4A0B-A153-DEF6B9D16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23/09/2022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EC9C23-D965-4219-ADA2-B7BDAA422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6C4F72-BCA4-4446-9FF7-1DC3016E0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846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0B92FA-FFFC-4FC4-8959-15AECA288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23/09/2022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1B5554-621D-47ED-88DE-48C0C8B43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58C49B-953E-4BF8-836D-CD39AFC11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8960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E448A-1ABA-46BF-B77B-28E94D957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ADB4ED-7868-46E9-ABF3-ADDE1B1F6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729954-47E0-482D-A0D2-F56CAEB197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6492BD-F188-40E9-AC7C-231EB3AA8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23/09/2022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E4E996-A921-4C0D-8615-D139835E7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3D1114-45BD-4B31-869E-EA5E29425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0980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9BFDE-CF41-4C60-8A97-2B7AFD675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7056CB-5CED-4892-919A-2CDD84999A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ED4A3E-A65F-404B-AD59-B8F9982860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41DD2-C924-4508-AA12-FDB821CC1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23/09/2022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59F9C0-CBED-47F3-82F4-6A31F016F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2FAA43-5564-47D2-8F50-A339285BF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174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A73AEF-CF9E-4028-B35E-3828F5980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F9837-DEB4-400D-87BF-5C8E9960A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23518C-A6F0-4C8F-A3B2-A529314335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446EE-BB94-4B63-8F4E-32BBF4572EFC}" type="datetimeFigureOut">
              <a:rPr lang="en-GB" smtClean="0"/>
              <a:t>23/09/2022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C3E0C-5AB2-4E70-B831-9FE28E060F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398458-0B00-43BF-971B-966FCCF7D1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1294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tiff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0641D8CB-7827-4135-9E50-3A74FD7734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37" t="33611" r="38958" b="32778"/>
          <a:stretch/>
        </p:blipFill>
        <p:spPr>
          <a:xfrm>
            <a:off x="76203" y="1304060"/>
            <a:ext cx="2066926" cy="23050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6436311-D59F-4C1F-89C9-E0149853E360}"/>
              </a:ext>
            </a:extLst>
          </p:cNvPr>
          <p:cNvSpPr txBox="1"/>
          <p:nvPr/>
        </p:nvSpPr>
        <p:spPr>
          <a:xfrm>
            <a:off x="121149" y="3384"/>
            <a:ext cx="1413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2A HEK293-F</a:t>
            </a:r>
          </a:p>
          <a:p>
            <a:endParaRPr lang="en-GB" sz="1200" dirty="0"/>
          </a:p>
        </p:txBody>
      </p:sp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597DA04B-413B-44EC-A63E-34E7F03D03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6" t="42878" r="46491" b="43012"/>
          <a:stretch/>
        </p:blipFill>
        <p:spPr>
          <a:xfrm>
            <a:off x="2880169" y="1197110"/>
            <a:ext cx="1678088" cy="2412000"/>
          </a:xfrm>
          <a:prstGeom prst="rect">
            <a:avLst/>
          </a:prstGeom>
        </p:spPr>
      </p:pic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58474A41-61E0-48CD-9705-77E4FEA39E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21" t="42361" r="39270" b="42778"/>
          <a:stretch/>
        </p:blipFill>
        <p:spPr>
          <a:xfrm>
            <a:off x="5512551" y="1060456"/>
            <a:ext cx="1792600" cy="2592000"/>
          </a:xfrm>
          <a:prstGeom prst="rect">
            <a:avLst/>
          </a:prstGeom>
        </p:spPr>
      </p:pic>
      <p:pic>
        <p:nvPicPr>
          <p:cNvPr id="8" name="Picture 7" descr="A picture containing monitor, indoor, screen, dark&#10;&#10;Description automatically generated">
            <a:extLst>
              <a:ext uri="{FF2B5EF4-FFF2-40B4-BE49-F238E27FC236}">
                <a16:creationId xmlns:a16="http://schemas.microsoft.com/office/drawing/2014/main" id="{6FDD5804-2EB7-4594-852C-69CAB8FAE5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605" y="1258670"/>
            <a:ext cx="1686137" cy="2232000"/>
          </a:xfrm>
          <a:prstGeom prst="rect">
            <a:avLst/>
          </a:prstGeom>
        </p:spPr>
      </p:pic>
      <p:pic>
        <p:nvPicPr>
          <p:cNvPr id="14" name="Picture 13" descr="Chart&#10;&#10;Description automatically generated">
            <a:extLst>
              <a:ext uri="{FF2B5EF4-FFF2-40B4-BE49-F238E27FC236}">
                <a16:creationId xmlns:a16="http://schemas.microsoft.com/office/drawing/2014/main" id="{8315FA7B-E799-4888-9159-A608A239DB0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97" t="35833" r="40757" b="34444"/>
          <a:stretch/>
        </p:blipFill>
        <p:spPr>
          <a:xfrm>
            <a:off x="5486635" y="4284804"/>
            <a:ext cx="1704975" cy="2038350"/>
          </a:xfrm>
          <a:prstGeom prst="rect">
            <a:avLst/>
          </a:prstGeom>
        </p:spPr>
      </p:pic>
      <p:pic>
        <p:nvPicPr>
          <p:cNvPr id="16" name="Picture 15" descr="Chart&#10;&#10;Description automatically generated">
            <a:extLst>
              <a:ext uri="{FF2B5EF4-FFF2-40B4-BE49-F238E27FC236}">
                <a16:creationId xmlns:a16="http://schemas.microsoft.com/office/drawing/2014/main" id="{6738859D-E629-4E6F-A7E9-91EDDF011F3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38" t="35763" r="41691" b="36459"/>
          <a:stretch/>
        </p:blipFill>
        <p:spPr>
          <a:xfrm>
            <a:off x="65156" y="4254732"/>
            <a:ext cx="1533526" cy="1905001"/>
          </a:xfrm>
          <a:prstGeom prst="rect">
            <a:avLst/>
          </a:prstGeom>
        </p:spPr>
      </p:pic>
      <p:pic>
        <p:nvPicPr>
          <p:cNvPr id="18" name="Picture 17" descr="Chart&#10;&#10;Description automatically generated">
            <a:extLst>
              <a:ext uri="{FF2B5EF4-FFF2-40B4-BE49-F238E27FC236}">
                <a16:creationId xmlns:a16="http://schemas.microsoft.com/office/drawing/2014/main" id="{287F09E7-20BF-4034-BB3C-FD3189F61D0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30" t="35336" r="41325" b="34942"/>
          <a:stretch/>
        </p:blipFill>
        <p:spPr>
          <a:xfrm>
            <a:off x="2930758" y="4214646"/>
            <a:ext cx="1576910" cy="203835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5F635E1-84BE-4D8C-B036-9723F7F61C82}"/>
              </a:ext>
            </a:extLst>
          </p:cNvPr>
          <p:cNvSpPr txBox="1"/>
          <p:nvPr/>
        </p:nvSpPr>
        <p:spPr>
          <a:xfrm>
            <a:off x="3081234" y="0"/>
            <a:ext cx="14409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2C HEK293-F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4A5408D-9B10-4C38-A1B3-AA9A59801EBA}"/>
              </a:ext>
            </a:extLst>
          </p:cNvPr>
          <p:cNvSpPr txBox="1"/>
          <p:nvPr/>
        </p:nvSpPr>
        <p:spPr>
          <a:xfrm>
            <a:off x="8670605" y="-32232"/>
            <a:ext cx="14057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2C HEK293-F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A5CF5B-8EC4-4442-A759-D52B6855D376}"/>
              </a:ext>
            </a:extLst>
          </p:cNvPr>
          <p:cNvSpPr txBox="1"/>
          <p:nvPr/>
        </p:nvSpPr>
        <p:spPr>
          <a:xfrm>
            <a:off x="5541029" y="-32232"/>
            <a:ext cx="14057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2C HEK293-F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916C3A-9011-4EDC-9A5A-77860260E21A}"/>
              </a:ext>
            </a:extLst>
          </p:cNvPr>
          <p:cNvSpPr txBox="1"/>
          <p:nvPr/>
        </p:nvSpPr>
        <p:spPr>
          <a:xfrm>
            <a:off x="3081496" y="3841166"/>
            <a:ext cx="1399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2E HEK293-F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5209645-02A1-4B74-AAE1-06D329E4A189}"/>
              </a:ext>
            </a:extLst>
          </p:cNvPr>
          <p:cNvSpPr txBox="1"/>
          <p:nvPr/>
        </p:nvSpPr>
        <p:spPr>
          <a:xfrm>
            <a:off x="5533104" y="3841166"/>
            <a:ext cx="1399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2E HEK293-F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99F5EC-DA3E-4111-9351-C30AA1BF2082}"/>
              </a:ext>
            </a:extLst>
          </p:cNvPr>
          <p:cNvSpPr txBox="1"/>
          <p:nvPr/>
        </p:nvSpPr>
        <p:spPr>
          <a:xfrm>
            <a:off x="164185" y="3841166"/>
            <a:ext cx="1399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2E HEK293-F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FC17E7-F795-4E06-9627-08C8CF5C64EE}"/>
              </a:ext>
            </a:extLst>
          </p:cNvPr>
          <p:cNvSpPr txBox="1"/>
          <p:nvPr/>
        </p:nvSpPr>
        <p:spPr>
          <a:xfrm>
            <a:off x="1525467" y="971376"/>
            <a:ext cx="3754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Elu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8D00D1E-384A-444B-8C1F-F362B9AF42A2}"/>
              </a:ext>
            </a:extLst>
          </p:cNvPr>
          <p:cNvSpPr txBox="1"/>
          <p:nvPr/>
        </p:nvSpPr>
        <p:spPr>
          <a:xfrm>
            <a:off x="1192594" y="981671"/>
            <a:ext cx="3418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RT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BB8F150-185D-4BAF-8474-47C5858E79AB}"/>
              </a:ext>
            </a:extLst>
          </p:cNvPr>
          <p:cNvSpPr txBox="1"/>
          <p:nvPr/>
        </p:nvSpPr>
        <p:spPr>
          <a:xfrm rot="16200000">
            <a:off x="-8391" y="831387"/>
            <a:ext cx="7793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/>
              <a:t>PNGase</a:t>
            </a:r>
            <a:r>
              <a:rPr lang="en-GB" sz="1200" dirty="0"/>
              <a:t> F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86551E7-1B74-4331-8BA1-AC6A400A33FD}"/>
              </a:ext>
            </a:extLst>
          </p:cNvPr>
          <p:cNvSpPr txBox="1"/>
          <p:nvPr/>
        </p:nvSpPr>
        <p:spPr>
          <a:xfrm rot="16200000">
            <a:off x="405346" y="921957"/>
            <a:ext cx="5982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/>
              <a:t>EndoH</a:t>
            </a:r>
            <a:endParaRPr lang="en-GB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977D5-16DE-4E58-92E3-9B6C4D1689E3}"/>
              </a:ext>
            </a:extLst>
          </p:cNvPr>
          <p:cNvSpPr txBox="1"/>
          <p:nvPr/>
        </p:nvSpPr>
        <p:spPr>
          <a:xfrm>
            <a:off x="910399" y="1027061"/>
            <a:ext cx="2311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-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B45A4E1-00D9-4DE9-B5B3-4F9B3BB7A95C}"/>
              </a:ext>
            </a:extLst>
          </p:cNvPr>
          <p:cNvSpPr txBox="1"/>
          <p:nvPr/>
        </p:nvSpPr>
        <p:spPr>
          <a:xfrm>
            <a:off x="2105491" y="2125623"/>
            <a:ext cx="12763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gp91</a:t>
            </a:r>
            <a:r>
              <a:rPr lang="en-GB" sz="1200" i="1" dirty="0"/>
              <a:t>phox</a:t>
            </a:r>
          </a:p>
          <a:p>
            <a:r>
              <a:rPr lang="en-GB" sz="1200" dirty="0"/>
              <a:t>(GFP)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C82981-4EEF-4980-B755-8635A2022C2B}"/>
              </a:ext>
            </a:extLst>
          </p:cNvPr>
          <p:cNvSpPr txBox="1"/>
          <p:nvPr/>
        </p:nvSpPr>
        <p:spPr>
          <a:xfrm rot="16200000">
            <a:off x="2789916" y="619093"/>
            <a:ext cx="11838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Total solubilised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CF984A9-89E4-4120-9650-8CCE9CAF5DA8}"/>
              </a:ext>
            </a:extLst>
          </p:cNvPr>
          <p:cNvSpPr txBox="1"/>
          <p:nvPr/>
        </p:nvSpPr>
        <p:spPr>
          <a:xfrm rot="16200000">
            <a:off x="3713169" y="592996"/>
            <a:ext cx="12360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SEC peak (15-18)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9B999FF-C7F5-4992-8BE3-FFDB6531196A}"/>
              </a:ext>
            </a:extLst>
          </p:cNvPr>
          <p:cNvSpPr txBox="1"/>
          <p:nvPr/>
        </p:nvSpPr>
        <p:spPr>
          <a:xfrm rot="16200000">
            <a:off x="3414155" y="556287"/>
            <a:ext cx="13094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SEC peak (9-114)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4C27C50-6122-4AD8-A368-9D4D05BA0AF8}"/>
              </a:ext>
            </a:extLst>
          </p:cNvPr>
          <p:cNvSpPr txBox="1"/>
          <p:nvPr/>
        </p:nvSpPr>
        <p:spPr>
          <a:xfrm>
            <a:off x="4604262" y="1698327"/>
            <a:ext cx="8375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gp91</a:t>
            </a:r>
            <a:r>
              <a:rPr lang="en-GB" sz="1200" i="1" dirty="0"/>
              <a:t>phox </a:t>
            </a:r>
          </a:p>
          <a:p>
            <a:r>
              <a:rPr lang="en-GB" sz="1200" dirty="0"/>
              <a:t>(GFP)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C37E647-B5A6-4145-8447-B77A0ACF453A}"/>
              </a:ext>
            </a:extLst>
          </p:cNvPr>
          <p:cNvSpPr txBox="1"/>
          <p:nvPr/>
        </p:nvSpPr>
        <p:spPr>
          <a:xfrm rot="16200000">
            <a:off x="3436763" y="824630"/>
            <a:ext cx="772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SEC input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2076F64-8A02-4116-BED6-60FC75F26775}"/>
              </a:ext>
            </a:extLst>
          </p:cNvPr>
          <p:cNvSpPr txBox="1"/>
          <p:nvPr/>
        </p:nvSpPr>
        <p:spPr>
          <a:xfrm>
            <a:off x="7085392" y="3030974"/>
            <a:ext cx="14389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p22</a:t>
            </a:r>
            <a:r>
              <a:rPr lang="en-GB" sz="1200" i="1" dirty="0"/>
              <a:t>phox</a:t>
            </a:r>
            <a:r>
              <a:rPr lang="en-GB" sz="1200" dirty="0"/>
              <a:t> Ab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F83C001-9659-4D3B-97EB-197012109DCD}"/>
              </a:ext>
            </a:extLst>
          </p:cNvPr>
          <p:cNvSpPr txBox="1"/>
          <p:nvPr/>
        </p:nvSpPr>
        <p:spPr>
          <a:xfrm>
            <a:off x="3048000" y="3244334"/>
            <a:ext cx="17926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EROS (FLAG Ab)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DA7B530-AC6B-4AF8-A82E-F246CD78B563}"/>
              </a:ext>
            </a:extLst>
          </p:cNvPr>
          <p:cNvSpPr txBox="1"/>
          <p:nvPr/>
        </p:nvSpPr>
        <p:spPr>
          <a:xfrm>
            <a:off x="10352034" y="3027568"/>
            <a:ext cx="15109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EROS (FLAG Ab)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F288511-F99F-4235-B333-AD75DF685E04}"/>
              </a:ext>
            </a:extLst>
          </p:cNvPr>
          <p:cNvSpPr txBox="1"/>
          <p:nvPr/>
        </p:nvSpPr>
        <p:spPr>
          <a:xfrm rot="16200000">
            <a:off x="5272360" y="499511"/>
            <a:ext cx="1387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Total solubilised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58A7094-DBB3-4A03-8584-1816C5E684C4}"/>
              </a:ext>
            </a:extLst>
          </p:cNvPr>
          <p:cNvSpPr txBox="1"/>
          <p:nvPr/>
        </p:nvSpPr>
        <p:spPr>
          <a:xfrm rot="16200000">
            <a:off x="6202427" y="575033"/>
            <a:ext cx="12360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SEC peak (15-18)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CA739A-9C7E-4FB3-A249-5A1CB799E370}"/>
              </a:ext>
            </a:extLst>
          </p:cNvPr>
          <p:cNvSpPr txBox="1"/>
          <p:nvPr/>
        </p:nvSpPr>
        <p:spPr>
          <a:xfrm rot="16200000">
            <a:off x="5930048" y="538324"/>
            <a:ext cx="13094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SEC peak (9-114)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F30ACD3-7869-4734-921D-4991DE3A6D2B}"/>
              </a:ext>
            </a:extLst>
          </p:cNvPr>
          <p:cNvSpPr txBox="1"/>
          <p:nvPr/>
        </p:nvSpPr>
        <p:spPr>
          <a:xfrm rot="16200000">
            <a:off x="5901225" y="740335"/>
            <a:ext cx="905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SEC input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5A5F0CD-13B9-4286-B491-D6C377BA9A71}"/>
              </a:ext>
            </a:extLst>
          </p:cNvPr>
          <p:cNvSpPr txBox="1"/>
          <p:nvPr/>
        </p:nvSpPr>
        <p:spPr>
          <a:xfrm rot="16200000">
            <a:off x="8159592" y="499510"/>
            <a:ext cx="1387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Total solubilised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A4524C1-0CA6-48E3-8D2B-A7A4FC93E8D0}"/>
              </a:ext>
            </a:extLst>
          </p:cNvPr>
          <p:cNvSpPr txBox="1"/>
          <p:nvPr/>
        </p:nvSpPr>
        <p:spPr>
          <a:xfrm rot="16200000">
            <a:off x="9044421" y="575032"/>
            <a:ext cx="12360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SEC peak (15-18)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451636B-3F05-4BBA-8C5B-DA8E9F043322}"/>
              </a:ext>
            </a:extLst>
          </p:cNvPr>
          <p:cNvSpPr txBox="1"/>
          <p:nvPr/>
        </p:nvSpPr>
        <p:spPr>
          <a:xfrm rot="16200000">
            <a:off x="8772042" y="538323"/>
            <a:ext cx="13094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SEC peak (9-114)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690B4DE-37C5-4B8D-93B8-6715D3C873A8}"/>
              </a:ext>
            </a:extLst>
          </p:cNvPr>
          <p:cNvSpPr txBox="1"/>
          <p:nvPr/>
        </p:nvSpPr>
        <p:spPr>
          <a:xfrm rot="16200000">
            <a:off x="8779576" y="740334"/>
            <a:ext cx="905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SEC input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84B6689-FB84-4EB0-A6C4-96FFFA3AB642}"/>
              </a:ext>
            </a:extLst>
          </p:cNvPr>
          <p:cNvSpPr txBox="1"/>
          <p:nvPr/>
        </p:nvSpPr>
        <p:spPr>
          <a:xfrm rot="16200000">
            <a:off x="3413240" y="1034939"/>
            <a:ext cx="3418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RT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2DADBBA-6CDF-4F19-808E-2475CDC7C723}"/>
              </a:ext>
            </a:extLst>
          </p:cNvPr>
          <p:cNvSpPr txBox="1"/>
          <p:nvPr/>
        </p:nvSpPr>
        <p:spPr>
          <a:xfrm rot="16200000">
            <a:off x="6005430" y="1018865"/>
            <a:ext cx="3418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RT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75D8A9C-285C-4495-ADC0-CA880AA25FB4}"/>
              </a:ext>
            </a:extLst>
          </p:cNvPr>
          <p:cNvSpPr txBox="1"/>
          <p:nvPr/>
        </p:nvSpPr>
        <p:spPr>
          <a:xfrm rot="16200000">
            <a:off x="8865952" y="1018866"/>
            <a:ext cx="3418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RT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1ADA473-E7D8-46DE-9F08-0F580801A72E}"/>
              </a:ext>
            </a:extLst>
          </p:cNvPr>
          <p:cNvSpPr txBox="1"/>
          <p:nvPr/>
        </p:nvSpPr>
        <p:spPr>
          <a:xfrm>
            <a:off x="879136" y="4126527"/>
            <a:ext cx="3754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Elu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7F3F363-BF2A-4203-B24F-34D91C8ED265}"/>
              </a:ext>
            </a:extLst>
          </p:cNvPr>
          <p:cNvSpPr txBox="1"/>
          <p:nvPr/>
        </p:nvSpPr>
        <p:spPr>
          <a:xfrm>
            <a:off x="546263" y="4126527"/>
            <a:ext cx="3418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RT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99CA8E7-6C68-41A0-8C1C-705F66B31163}"/>
              </a:ext>
            </a:extLst>
          </p:cNvPr>
          <p:cNvSpPr txBox="1"/>
          <p:nvPr/>
        </p:nvSpPr>
        <p:spPr>
          <a:xfrm>
            <a:off x="231756" y="4126527"/>
            <a:ext cx="3793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Tot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B9DD00F-B057-4A24-973A-D1E381A9A5E9}"/>
              </a:ext>
            </a:extLst>
          </p:cNvPr>
          <p:cNvSpPr txBox="1"/>
          <p:nvPr/>
        </p:nvSpPr>
        <p:spPr>
          <a:xfrm>
            <a:off x="3708566" y="4130305"/>
            <a:ext cx="3754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Elu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B951A6A-6558-4CB6-B180-7A8FDB9FBD5E}"/>
              </a:ext>
            </a:extLst>
          </p:cNvPr>
          <p:cNvSpPr txBox="1"/>
          <p:nvPr/>
        </p:nvSpPr>
        <p:spPr>
          <a:xfrm>
            <a:off x="3375693" y="4130305"/>
            <a:ext cx="3418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RT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C5696D9-0136-4E4E-AE6F-D08014CF05B6}"/>
              </a:ext>
            </a:extLst>
          </p:cNvPr>
          <p:cNvSpPr txBox="1"/>
          <p:nvPr/>
        </p:nvSpPr>
        <p:spPr>
          <a:xfrm>
            <a:off x="3061186" y="4130305"/>
            <a:ext cx="3793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Tot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227471E-A8EC-4CEF-8F5D-22450AE56CAD}"/>
              </a:ext>
            </a:extLst>
          </p:cNvPr>
          <p:cNvSpPr txBox="1"/>
          <p:nvPr/>
        </p:nvSpPr>
        <p:spPr>
          <a:xfrm>
            <a:off x="6487124" y="4183190"/>
            <a:ext cx="3754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Elu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2F0415A-4376-406E-85B6-98BC5A927143}"/>
              </a:ext>
            </a:extLst>
          </p:cNvPr>
          <p:cNvSpPr txBox="1"/>
          <p:nvPr/>
        </p:nvSpPr>
        <p:spPr>
          <a:xfrm>
            <a:off x="6154251" y="4183190"/>
            <a:ext cx="3418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RT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D310392-6FB9-40FE-97FC-69EA97FDB506}"/>
              </a:ext>
            </a:extLst>
          </p:cNvPr>
          <p:cNvSpPr txBox="1"/>
          <p:nvPr/>
        </p:nvSpPr>
        <p:spPr>
          <a:xfrm>
            <a:off x="5839744" y="4183190"/>
            <a:ext cx="3793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Tot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279E6E7-F562-4F4C-BA3C-28F92DF23408}"/>
              </a:ext>
            </a:extLst>
          </p:cNvPr>
          <p:cNvSpPr txBox="1"/>
          <p:nvPr/>
        </p:nvSpPr>
        <p:spPr>
          <a:xfrm>
            <a:off x="1551748" y="5030306"/>
            <a:ext cx="858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gp91</a:t>
            </a:r>
            <a:r>
              <a:rPr lang="en-GB" sz="1200" i="1" dirty="0"/>
              <a:t>phox</a:t>
            </a:r>
            <a:r>
              <a:rPr lang="en-GB" sz="1200" dirty="0"/>
              <a:t> </a:t>
            </a:r>
          </a:p>
          <a:p>
            <a:r>
              <a:rPr lang="en-GB" sz="1200" dirty="0"/>
              <a:t>(GFP)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63E9D6F-9C5B-4596-8F98-E34741E59753}"/>
              </a:ext>
            </a:extLst>
          </p:cNvPr>
          <p:cNvSpPr txBox="1"/>
          <p:nvPr/>
        </p:nvSpPr>
        <p:spPr>
          <a:xfrm>
            <a:off x="4396104" y="5026980"/>
            <a:ext cx="11729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p22</a:t>
            </a:r>
            <a:r>
              <a:rPr lang="en-GB" sz="1200" i="1" dirty="0"/>
              <a:t>phox</a:t>
            </a:r>
            <a:r>
              <a:rPr lang="en-GB" sz="1200" dirty="0"/>
              <a:t> (Ab)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FFDF2AA-C232-4DA7-9B94-D66A710256F6}"/>
              </a:ext>
            </a:extLst>
          </p:cNvPr>
          <p:cNvSpPr txBox="1"/>
          <p:nvPr/>
        </p:nvSpPr>
        <p:spPr>
          <a:xfrm>
            <a:off x="7074348" y="5018423"/>
            <a:ext cx="1678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EROS (FLAG Ab)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BECB04A-C24D-40EC-B6B9-0A1136C00921}"/>
              </a:ext>
            </a:extLst>
          </p:cNvPr>
          <p:cNvSpPr/>
          <p:nvPr/>
        </p:nvSpPr>
        <p:spPr>
          <a:xfrm>
            <a:off x="240407" y="1655864"/>
            <a:ext cx="1594851" cy="4418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29814D9-6C26-42F3-899D-3AC0B74F0DD9}"/>
              </a:ext>
            </a:extLst>
          </p:cNvPr>
          <p:cNvCxnSpPr>
            <a:cxnSpLocks/>
          </p:cNvCxnSpPr>
          <p:nvPr/>
        </p:nvCxnSpPr>
        <p:spPr>
          <a:xfrm flipH="1">
            <a:off x="4413550" y="185901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1A995F87-0551-4275-90BE-B823E2FFD481}"/>
              </a:ext>
            </a:extLst>
          </p:cNvPr>
          <p:cNvCxnSpPr>
            <a:cxnSpLocks/>
          </p:cNvCxnSpPr>
          <p:nvPr/>
        </p:nvCxnSpPr>
        <p:spPr>
          <a:xfrm flipH="1">
            <a:off x="1900892" y="185901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99674FCF-5D73-4904-AD2D-B10EA75E4A07}"/>
              </a:ext>
            </a:extLst>
          </p:cNvPr>
          <p:cNvCxnSpPr>
            <a:cxnSpLocks/>
          </p:cNvCxnSpPr>
          <p:nvPr/>
        </p:nvCxnSpPr>
        <p:spPr>
          <a:xfrm flipH="1">
            <a:off x="1897103" y="1938037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DF0B9359-DF34-4FEB-8A5C-38AC40B60AD6}"/>
              </a:ext>
            </a:extLst>
          </p:cNvPr>
          <p:cNvCxnSpPr>
            <a:cxnSpLocks/>
          </p:cNvCxnSpPr>
          <p:nvPr/>
        </p:nvCxnSpPr>
        <p:spPr>
          <a:xfrm flipH="1">
            <a:off x="4419971" y="1574040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>
            <a:extLst>
              <a:ext uri="{FF2B5EF4-FFF2-40B4-BE49-F238E27FC236}">
                <a16:creationId xmlns:a16="http://schemas.microsoft.com/office/drawing/2014/main" id="{C32017A4-1340-4393-888D-5E75F98A2C32}"/>
              </a:ext>
            </a:extLst>
          </p:cNvPr>
          <p:cNvSpPr/>
          <p:nvPr/>
        </p:nvSpPr>
        <p:spPr>
          <a:xfrm>
            <a:off x="3319651" y="1649260"/>
            <a:ext cx="1093899" cy="3798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040BB1A-038F-425C-AF20-3C085AE98496}"/>
              </a:ext>
            </a:extLst>
          </p:cNvPr>
          <p:cNvSpPr/>
          <p:nvPr/>
        </p:nvSpPr>
        <p:spPr>
          <a:xfrm>
            <a:off x="5889660" y="2996625"/>
            <a:ext cx="1049459" cy="34188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D4A33356-EED3-4077-9766-305B54E7DBC6}"/>
              </a:ext>
            </a:extLst>
          </p:cNvPr>
          <p:cNvSpPr/>
          <p:nvPr/>
        </p:nvSpPr>
        <p:spPr>
          <a:xfrm>
            <a:off x="8670605" y="2956266"/>
            <a:ext cx="1062691" cy="3798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462311A6-E56E-4A1D-89D4-35E1FFFECD9B}"/>
              </a:ext>
            </a:extLst>
          </p:cNvPr>
          <p:cNvCxnSpPr>
            <a:cxnSpLocks/>
          </p:cNvCxnSpPr>
          <p:nvPr/>
        </p:nvCxnSpPr>
        <p:spPr>
          <a:xfrm flipH="1">
            <a:off x="1514423" y="4855927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B448B5A1-7BAA-4C90-968D-2D75E456810E}"/>
              </a:ext>
            </a:extLst>
          </p:cNvPr>
          <p:cNvCxnSpPr>
            <a:cxnSpLocks/>
          </p:cNvCxnSpPr>
          <p:nvPr/>
        </p:nvCxnSpPr>
        <p:spPr>
          <a:xfrm flipH="1">
            <a:off x="4396293" y="5867981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33692176-C918-4BD9-8ACC-AC3A9718D3A2}"/>
              </a:ext>
            </a:extLst>
          </p:cNvPr>
          <p:cNvCxnSpPr>
            <a:cxnSpLocks/>
          </p:cNvCxnSpPr>
          <p:nvPr/>
        </p:nvCxnSpPr>
        <p:spPr>
          <a:xfrm flipH="1">
            <a:off x="7040690" y="5788083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8F09E7B2-1EA7-480C-AAEB-22365F0C7288}"/>
              </a:ext>
            </a:extLst>
          </p:cNvPr>
          <p:cNvSpPr/>
          <p:nvPr/>
        </p:nvSpPr>
        <p:spPr>
          <a:xfrm>
            <a:off x="219673" y="4647100"/>
            <a:ext cx="1077170" cy="371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78EDCF0A-C06E-4DCB-9F92-E92F4FA64AAE}"/>
              </a:ext>
            </a:extLst>
          </p:cNvPr>
          <p:cNvSpPr/>
          <p:nvPr/>
        </p:nvSpPr>
        <p:spPr>
          <a:xfrm>
            <a:off x="3080681" y="5656261"/>
            <a:ext cx="1077170" cy="371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9149312-76E5-4485-A6F9-424F99D27288}"/>
              </a:ext>
            </a:extLst>
          </p:cNvPr>
          <p:cNvSpPr/>
          <p:nvPr/>
        </p:nvSpPr>
        <p:spPr>
          <a:xfrm>
            <a:off x="5870291" y="5602421"/>
            <a:ext cx="1077170" cy="371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174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</TotalTime>
  <Words>114</Words>
  <Application>Microsoft Office PowerPoint</Application>
  <PresentationFormat>Widescreen</PresentationFormat>
  <Paragraphs>47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Razanadrakoto, Lyra O</dc:creator>
  <cp:lastModifiedBy>Razanadrakoto, Lyra O</cp:lastModifiedBy>
  <cp:revision>67</cp:revision>
  <dcterms:created xsi:type="dcterms:W3CDTF">2021-12-23T17:08:02Z</dcterms:created>
  <dcterms:modified xsi:type="dcterms:W3CDTF">2022-09-23T15:45:13Z</dcterms:modified>
</cp:coreProperties>
</file>