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28"/>
  </p:normalViewPr>
  <p:slideViewPr>
    <p:cSldViewPr snapToGrid="0" snapToObjects="1">
      <p:cViewPr varScale="1">
        <p:scale>
          <a:sx n="81" d="100"/>
          <a:sy n="81" d="100"/>
        </p:scale>
        <p:origin x="557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26A52-5EE0-704D-A90E-1C4CC1467544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5E38D-813B-3C4B-86AC-2DBDAEDBD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97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5E38D-813B-3C4B-86AC-2DBDAEDBDA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65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0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40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0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17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4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83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30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0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0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42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86985-A50E-1142-B824-1680CAD973A8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8FDCA-FD2F-5D43-AA3C-EE62E1227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3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8413" r="28095" b="51428"/>
          <a:stretch/>
        </p:blipFill>
        <p:spPr>
          <a:xfrm>
            <a:off x="315685" y="328031"/>
            <a:ext cx="6545731" cy="594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2801" y="5453744"/>
            <a:ext cx="1164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actin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62801" y="3603172"/>
            <a:ext cx="1164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P2X7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8857" y="6405851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PLB985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9599" y="6396424"/>
            <a:ext cx="816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EROS KO</a:t>
            </a:r>
          </a:p>
          <a:p>
            <a:r>
              <a:rPr lang="en-US" sz="1200" dirty="0"/>
              <a:t>PLB 985</a:t>
            </a:r>
          </a:p>
        </p:txBody>
      </p:sp>
    </p:spTree>
    <p:extLst>
      <p:ext uri="{BB962C8B-B14F-4D97-AF65-F5344CB8AC3E}">
        <p14:creationId xmlns:p14="http://schemas.microsoft.com/office/powerpoint/2010/main" val="331352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8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Razanadrakoto, Lyra O</cp:lastModifiedBy>
  <cp:revision>7</cp:revision>
  <dcterms:created xsi:type="dcterms:W3CDTF">2018-12-31T11:18:51Z</dcterms:created>
  <dcterms:modified xsi:type="dcterms:W3CDTF">2021-12-28T18:02:13Z</dcterms:modified>
</cp:coreProperties>
</file>