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zanadrakoto, Lyra O" userId="edcb7f92-0fea-40e3-b7ad-55adfb9c0856" providerId="ADAL" clId="{A653FCF1-C4C7-47A6-9D76-66BF1A2C097C}"/>
    <pc:docChg chg="modSld">
      <pc:chgData name="Razanadrakoto, Lyra O" userId="edcb7f92-0fea-40e3-b7ad-55adfb9c0856" providerId="ADAL" clId="{A653FCF1-C4C7-47A6-9D76-66BF1A2C097C}" dt="2022-10-10T14:14:04.449" v="37" actId="20577"/>
      <pc:docMkLst>
        <pc:docMk/>
      </pc:docMkLst>
      <pc:sldChg chg="modSp mod">
        <pc:chgData name="Razanadrakoto, Lyra O" userId="edcb7f92-0fea-40e3-b7ad-55adfb9c0856" providerId="ADAL" clId="{A653FCF1-C4C7-47A6-9D76-66BF1A2C097C}" dt="2022-10-10T14:14:04.449" v="37" actId="20577"/>
        <pc:sldMkLst>
          <pc:docMk/>
          <pc:sldMk cId="4288560482" sldId="263"/>
        </pc:sldMkLst>
        <pc:spChg chg="mod">
          <ac:chgData name="Razanadrakoto, Lyra O" userId="edcb7f92-0fea-40e3-b7ad-55adfb9c0856" providerId="ADAL" clId="{A653FCF1-C4C7-47A6-9D76-66BF1A2C097C}" dt="2022-10-10T14:14:04.449" v="37" actId="20577"/>
          <ac:spMkLst>
            <pc:docMk/>
            <pc:sldMk cId="4288560482" sldId="263"/>
            <ac:spMk id="2" creationId="{25385C71-AC33-488E-BA0E-7F60EA610E88}"/>
          </ac:spMkLst>
        </pc:spChg>
      </pc:sldChg>
      <pc:sldChg chg="modSp mod">
        <pc:chgData name="Razanadrakoto, Lyra O" userId="edcb7f92-0fea-40e3-b7ad-55adfb9c0856" providerId="ADAL" clId="{A653FCF1-C4C7-47A6-9D76-66BF1A2C097C}" dt="2022-10-10T14:13:46.041" v="21" actId="20577"/>
        <pc:sldMkLst>
          <pc:docMk/>
          <pc:sldMk cId="175451661" sldId="264"/>
        </pc:sldMkLst>
        <pc:spChg chg="mod">
          <ac:chgData name="Razanadrakoto, Lyra O" userId="edcb7f92-0fea-40e3-b7ad-55adfb9c0856" providerId="ADAL" clId="{A653FCF1-C4C7-47A6-9D76-66BF1A2C097C}" dt="2022-10-10T14:13:46.041" v="21" actId="20577"/>
          <ac:spMkLst>
            <pc:docMk/>
            <pc:sldMk cId="175451661" sldId="264"/>
            <ac:spMk id="2" creationId="{C14813B6-8B5E-4A88-B5E1-97662DA1877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56024-4254-4B53-87BA-B535F7DDBC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56DCA2-30DE-4B9D-B392-24A0700AE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E9AAA-FD45-4E40-A590-B741B2240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A2538-2B82-4664-BE04-38E05ABF5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4189D-DF0E-4ED7-843D-E4AC9E98E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48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124B7-EF76-49C4-9BE0-41A2924E0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43320-B730-4AF1-A3EB-C964644D8B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03F8F-6FC3-4328-A833-4AE5E7980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85052-9B00-43FE-9B69-3F9C15A25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1B884-9AC5-4C86-9AB9-0E1D236A4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19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E60762-5741-44BF-847E-B4A79515DD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C39771-FAF3-46F5-9DB2-2551A1F800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4934A-E1D3-4CCD-A943-D6597541A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CFBC8-C53F-497A-81D0-BB2B48A0B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006B2-E8BA-4489-9466-C9577C913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201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AE0FF-053D-4487-81E6-CDE71D6A9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DD84D-C3FC-45FD-8EF5-599C6DC75E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7431C-7D40-41AB-B9A3-4CD7B5B55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6491A-B7E2-45C2-8376-A593E6A45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DDA3A-E9BA-4881-B88D-EEA0D180D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465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2F630-1ABB-486E-8F6C-9125A6918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835A90-C70D-4C3F-8E2B-A147AFE683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18617-DD97-42DB-AC63-4C31F6A79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CE5D9-50AF-4467-8EA7-832914306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DB804-937F-44D9-A939-2D936BD54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885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F8174-BE5A-48F7-BE13-69DFC0924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145A5-B9CB-4B36-ADE4-B3D6FF92B4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EA5BB-BABF-4CE1-8C44-69D18D2D87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CAFCA5-2943-449D-AFF9-FB0CB09E0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93F63-EEBD-4FC7-B835-FA95785B7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547B52-5CB1-4084-8254-FE80DD87C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781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9CF8C-89B1-416C-B85E-44E4CDCF9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3B16D1-AD72-4EB8-B321-612F7A508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CD6515-7649-40B4-86AB-C7993C66BE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E58303-E701-47ED-8303-ABDC377B41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31CA5B-B178-4878-B52A-A8527EAD99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1C159C-FF61-4913-AAFF-4BFF6660C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6F9394-FAAA-403F-B18E-933C47006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1B00CE-5B7F-4676-A325-0BF353D3C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144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4B479-407E-406D-8E77-CF125652D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5B80BA-7B61-4AFD-A013-CC0AA2163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C756CF-D7AE-46E1-B7FE-7251A502B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EE2EC5-A730-42B2-A655-2A9768339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922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82FFD6-0726-40CF-B6D4-C8A4733D0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CE0387-A505-4FFB-8912-4ACC3310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4A3E7A-7AC5-48FF-B21D-B75658E05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609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F1621-B04D-48FF-B8E6-AC1945203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9F019-6484-4725-94AF-2E91691F5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8840D6-1C6F-4E02-850C-3C3E45F2C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929BE7-0986-41CC-9458-5A3878C16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21C466-8140-4405-BA5D-399E30483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8C0870-6BFB-41FA-AAEE-577F64F20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449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C4826-5BD5-4B3A-81D6-2013C9192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BC0406-B3F1-41BD-8006-F86FE42CE7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E2F063-A437-4A2C-9D98-BF95B6C37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CA9E7C-F1AC-410B-83C3-CAFF57EAA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397D43-0277-4E9B-936D-F0D4C50D0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C9D514-AEBA-4F04-A6EB-FB8BA5392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569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C52051-435C-4CFE-BEA8-D18D55A47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D0DF3-29B7-4F12-B634-0D82C89CC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3BD523-7049-4FEA-826B-931BA2E73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C5159-2329-4E96-8CB7-9627A660C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0AC8F-1700-43F4-AB86-60D7D523AC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10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85C71-AC33-488E-BA0E-7F60EA610E88}"/>
              </a:ext>
            </a:extLst>
          </p:cNvPr>
          <p:cNvSpPr txBox="1"/>
          <p:nvPr/>
        </p:nvSpPr>
        <p:spPr>
          <a:xfrm>
            <a:off x="276873" y="79899"/>
            <a:ext cx="38561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 – figure supplement 1C CD4 T cells </a:t>
            </a:r>
            <a:r>
              <a:rPr lang="en-GB" sz="1200"/>
              <a:t>EROS knockout</a:t>
            </a:r>
            <a:endParaRPr lang="en-GB" sz="1200" dirty="0"/>
          </a:p>
        </p:txBody>
      </p:sp>
      <p:pic>
        <p:nvPicPr>
          <p:cNvPr id="4" name="Picture 3" descr="A picture containing schematic&#10;&#10;Description automatically generated">
            <a:extLst>
              <a:ext uri="{FF2B5EF4-FFF2-40B4-BE49-F238E27FC236}">
                <a16:creationId xmlns:a16="http://schemas.microsoft.com/office/drawing/2014/main" id="{1D059665-9565-47B2-8DE4-004C658EEE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9" t="2588" r="19660" b="46440"/>
          <a:stretch/>
        </p:blipFill>
        <p:spPr>
          <a:xfrm>
            <a:off x="347624" y="1457324"/>
            <a:ext cx="3467100" cy="3495676"/>
          </a:xfrm>
          <a:prstGeom prst="rect">
            <a:avLst/>
          </a:prstGeom>
        </p:spPr>
      </p:pic>
      <p:pic>
        <p:nvPicPr>
          <p:cNvPr id="6" name="Picture 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4BBC135-2096-43D8-8CF0-0BD60E225C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75" t="8195" r="24314" b="40833"/>
          <a:stretch/>
        </p:blipFill>
        <p:spPr>
          <a:xfrm>
            <a:off x="4815210" y="1457324"/>
            <a:ext cx="3467101" cy="3495676"/>
          </a:xfrm>
          <a:prstGeom prst="rect">
            <a:avLst/>
          </a:prstGeom>
        </p:spPr>
      </p:pic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182B875-FCAF-49FF-964A-87A7292786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2" t="5833" r="17486" b="43195"/>
          <a:stretch/>
        </p:blipFill>
        <p:spPr>
          <a:xfrm>
            <a:off x="8377275" y="1457324"/>
            <a:ext cx="3467101" cy="34956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FF001F-AC2B-49F2-A0E9-0FDD0B07D0AA}"/>
              </a:ext>
            </a:extLst>
          </p:cNvPr>
          <p:cNvSpPr txBox="1"/>
          <p:nvPr/>
        </p:nvSpPr>
        <p:spPr>
          <a:xfrm>
            <a:off x="4144878" y="3280507"/>
            <a:ext cx="510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245917-D968-46FB-A5D6-F36B2EB6B121}"/>
              </a:ext>
            </a:extLst>
          </p:cNvPr>
          <p:cNvSpPr txBox="1"/>
          <p:nvPr/>
        </p:nvSpPr>
        <p:spPr>
          <a:xfrm>
            <a:off x="4137069" y="4039868"/>
            <a:ext cx="708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EROS Ab</a:t>
            </a:r>
          </a:p>
          <a:p>
            <a:endParaRPr lang="en-GB" sz="1200" dirty="0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74EA9E76-E4E3-4929-BC95-AAADF18C8640}"/>
              </a:ext>
            </a:extLst>
          </p:cNvPr>
          <p:cNvSpPr/>
          <p:nvPr/>
        </p:nvSpPr>
        <p:spPr>
          <a:xfrm>
            <a:off x="3815532" y="3200113"/>
            <a:ext cx="306456" cy="46166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DCD74CCB-C4B6-41A1-9F2B-DB31DFC53C39}"/>
              </a:ext>
            </a:extLst>
          </p:cNvPr>
          <p:cNvSpPr/>
          <p:nvPr/>
        </p:nvSpPr>
        <p:spPr>
          <a:xfrm>
            <a:off x="3816139" y="3885733"/>
            <a:ext cx="290311" cy="61524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8ECD36-A7AB-4C89-86DB-566DFC05B76B}"/>
              </a:ext>
            </a:extLst>
          </p:cNvPr>
          <p:cNvSpPr txBox="1"/>
          <p:nvPr/>
        </p:nvSpPr>
        <p:spPr>
          <a:xfrm>
            <a:off x="4079345" y="2521146"/>
            <a:ext cx="75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 P2X7</a:t>
            </a:r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5ABE19DC-2DFD-489D-B77C-30141692D22C}"/>
              </a:ext>
            </a:extLst>
          </p:cNvPr>
          <p:cNvSpPr/>
          <p:nvPr/>
        </p:nvSpPr>
        <p:spPr>
          <a:xfrm>
            <a:off x="3814724" y="2152859"/>
            <a:ext cx="330154" cy="969289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E4A870-3970-4F3C-A748-08C19768E9EE}"/>
              </a:ext>
            </a:extLst>
          </p:cNvPr>
          <p:cNvSpPr/>
          <p:nvPr/>
        </p:nvSpPr>
        <p:spPr>
          <a:xfrm>
            <a:off x="5842383" y="3280507"/>
            <a:ext cx="1286386" cy="2616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5D2591-DF8D-41C0-801A-3A2F7486C459}"/>
              </a:ext>
            </a:extLst>
          </p:cNvPr>
          <p:cNvSpPr/>
          <p:nvPr/>
        </p:nvSpPr>
        <p:spPr>
          <a:xfrm>
            <a:off x="9408566" y="3940550"/>
            <a:ext cx="1286386" cy="2616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E5E22FF-EF94-4EAF-A6CF-F0F0F1A45C02}"/>
              </a:ext>
            </a:extLst>
          </p:cNvPr>
          <p:cNvSpPr/>
          <p:nvPr/>
        </p:nvSpPr>
        <p:spPr>
          <a:xfrm>
            <a:off x="1384902" y="2840855"/>
            <a:ext cx="1286386" cy="159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C2C376F-D812-47FD-A41C-18B2D990E336}"/>
              </a:ext>
            </a:extLst>
          </p:cNvPr>
          <p:cNvCxnSpPr>
            <a:cxnSpLocks/>
          </p:cNvCxnSpPr>
          <p:nvPr/>
        </p:nvCxnSpPr>
        <p:spPr>
          <a:xfrm flipH="1">
            <a:off x="2745137" y="2930937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5FF8930-651C-42C0-B2B3-8A5581111D26}"/>
              </a:ext>
            </a:extLst>
          </p:cNvPr>
          <p:cNvCxnSpPr>
            <a:cxnSpLocks/>
          </p:cNvCxnSpPr>
          <p:nvPr/>
        </p:nvCxnSpPr>
        <p:spPr>
          <a:xfrm flipH="1">
            <a:off x="7190915" y="3437982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AF6F40F-4593-4688-9881-21AB4A5ED6B6}"/>
              </a:ext>
            </a:extLst>
          </p:cNvPr>
          <p:cNvCxnSpPr>
            <a:cxnSpLocks/>
          </p:cNvCxnSpPr>
          <p:nvPr/>
        </p:nvCxnSpPr>
        <p:spPr>
          <a:xfrm>
            <a:off x="9106726" y="4095698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FEDBB86-AAA6-44E5-A823-186C049CF2DA}"/>
              </a:ext>
            </a:extLst>
          </p:cNvPr>
          <p:cNvSpPr txBox="1"/>
          <p:nvPr/>
        </p:nvSpPr>
        <p:spPr>
          <a:xfrm>
            <a:off x="347624" y="5292015"/>
            <a:ext cx="8955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Five different samples from each genotype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time. Red square indicates the image used in the figure and arrow points to the band of interest.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9569535-12DC-49A1-A1F7-1EEF33693407}"/>
              </a:ext>
            </a:extLst>
          </p:cNvPr>
          <p:cNvCxnSpPr>
            <a:cxnSpLocks/>
          </p:cNvCxnSpPr>
          <p:nvPr/>
        </p:nvCxnSpPr>
        <p:spPr>
          <a:xfrm>
            <a:off x="1384902" y="2263617"/>
            <a:ext cx="5739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81F3A95-1402-4CBD-A6B0-DD46453172AF}"/>
              </a:ext>
            </a:extLst>
          </p:cNvPr>
          <p:cNvSpPr txBox="1"/>
          <p:nvPr/>
        </p:nvSpPr>
        <p:spPr>
          <a:xfrm>
            <a:off x="1486773" y="1986618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WT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D92811-BC86-4A12-963C-21CA1CAC254F}"/>
              </a:ext>
            </a:extLst>
          </p:cNvPr>
          <p:cNvCxnSpPr>
            <a:cxnSpLocks/>
          </p:cNvCxnSpPr>
          <p:nvPr/>
        </p:nvCxnSpPr>
        <p:spPr>
          <a:xfrm>
            <a:off x="2095837" y="2265003"/>
            <a:ext cx="5739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95136CD-FCA8-425C-BFA7-FC407B7DB20D}"/>
              </a:ext>
            </a:extLst>
          </p:cNvPr>
          <p:cNvSpPr txBox="1"/>
          <p:nvPr/>
        </p:nvSpPr>
        <p:spPr>
          <a:xfrm>
            <a:off x="2062610" y="1986618"/>
            <a:ext cx="725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KO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BC04A9C-0EDC-457C-8676-ADDB42C90C2F}"/>
              </a:ext>
            </a:extLst>
          </p:cNvPr>
          <p:cNvCxnSpPr>
            <a:cxnSpLocks/>
          </p:cNvCxnSpPr>
          <p:nvPr/>
        </p:nvCxnSpPr>
        <p:spPr>
          <a:xfrm>
            <a:off x="5843645" y="2273881"/>
            <a:ext cx="5739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5F348DC-E995-4032-A91F-3348B8CFB9DD}"/>
              </a:ext>
            </a:extLst>
          </p:cNvPr>
          <p:cNvSpPr txBox="1"/>
          <p:nvPr/>
        </p:nvSpPr>
        <p:spPr>
          <a:xfrm>
            <a:off x="5945516" y="1996882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WT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1097BD0-E138-4334-9885-D212D6E27D80}"/>
              </a:ext>
            </a:extLst>
          </p:cNvPr>
          <p:cNvCxnSpPr>
            <a:cxnSpLocks/>
          </p:cNvCxnSpPr>
          <p:nvPr/>
        </p:nvCxnSpPr>
        <p:spPr>
          <a:xfrm>
            <a:off x="6554580" y="2275267"/>
            <a:ext cx="5739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1957147-EE4A-41E3-B4F6-737F8DDE455B}"/>
              </a:ext>
            </a:extLst>
          </p:cNvPr>
          <p:cNvSpPr txBox="1"/>
          <p:nvPr/>
        </p:nvSpPr>
        <p:spPr>
          <a:xfrm>
            <a:off x="6485841" y="1986618"/>
            <a:ext cx="725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KO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BEC9630-D613-4E72-A312-620934DAD43C}"/>
              </a:ext>
            </a:extLst>
          </p:cNvPr>
          <p:cNvCxnSpPr>
            <a:cxnSpLocks/>
          </p:cNvCxnSpPr>
          <p:nvPr/>
        </p:nvCxnSpPr>
        <p:spPr>
          <a:xfrm>
            <a:off x="9451682" y="2263617"/>
            <a:ext cx="5739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E2A4F0B-F949-4667-824E-88F133497D8D}"/>
              </a:ext>
            </a:extLst>
          </p:cNvPr>
          <p:cNvSpPr txBox="1"/>
          <p:nvPr/>
        </p:nvSpPr>
        <p:spPr>
          <a:xfrm>
            <a:off x="9553553" y="1986618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WT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AF1AB91-E2F2-44AD-94B6-7CAFB1EB14B2}"/>
              </a:ext>
            </a:extLst>
          </p:cNvPr>
          <p:cNvCxnSpPr>
            <a:cxnSpLocks/>
          </p:cNvCxnSpPr>
          <p:nvPr/>
        </p:nvCxnSpPr>
        <p:spPr>
          <a:xfrm>
            <a:off x="10162617" y="2265003"/>
            <a:ext cx="5739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8B7288F-213C-40C6-92A9-6D2F7FB3DA97}"/>
              </a:ext>
            </a:extLst>
          </p:cNvPr>
          <p:cNvSpPr txBox="1"/>
          <p:nvPr/>
        </p:nvSpPr>
        <p:spPr>
          <a:xfrm>
            <a:off x="10093878" y="1986618"/>
            <a:ext cx="725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KO</a:t>
            </a:r>
          </a:p>
        </p:txBody>
      </p:sp>
    </p:spTree>
    <p:extLst>
      <p:ext uri="{BB962C8B-B14F-4D97-AF65-F5344CB8AC3E}">
        <p14:creationId xmlns:p14="http://schemas.microsoft.com/office/powerpoint/2010/main" val="4288560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4813B6-8B5E-4A88-B5E1-97662DA18779}"/>
              </a:ext>
            </a:extLst>
          </p:cNvPr>
          <p:cNvSpPr txBox="1"/>
          <p:nvPr/>
        </p:nvSpPr>
        <p:spPr>
          <a:xfrm>
            <a:off x="276873" y="79899"/>
            <a:ext cx="36205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5 – figure supplement 1K BMDM EROS knockout</a:t>
            </a:r>
          </a:p>
        </p:txBody>
      </p:sp>
      <p:pic>
        <p:nvPicPr>
          <p:cNvPr id="10" name="Picture 9" descr="A picture containing text, window&#10;&#10;Description automatically generated">
            <a:extLst>
              <a:ext uri="{FF2B5EF4-FFF2-40B4-BE49-F238E27FC236}">
                <a16:creationId xmlns:a16="http://schemas.microsoft.com/office/drawing/2014/main" id="{D4161030-2C1E-4500-9957-5BF5E60D18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4" b="46611"/>
          <a:stretch/>
        </p:blipFill>
        <p:spPr>
          <a:xfrm>
            <a:off x="95902" y="1358264"/>
            <a:ext cx="4724548" cy="3270885"/>
          </a:xfrm>
          <a:prstGeom prst="rect">
            <a:avLst/>
          </a:prstGeom>
        </p:spPr>
      </p:pic>
      <p:pic>
        <p:nvPicPr>
          <p:cNvPr id="16" name="Picture 15" descr="A close-up of some papers&#10;&#10;Description automatically generated with low confidence">
            <a:extLst>
              <a:ext uri="{FF2B5EF4-FFF2-40B4-BE49-F238E27FC236}">
                <a16:creationId xmlns:a16="http://schemas.microsoft.com/office/drawing/2014/main" id="{08039B94-21F6-4F40-8C11-5AD1951DD8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0" t="46084" b="6222"/>
          <a:stretch/>
        </p:blipFill>
        <p:spPr>
          <a:xfrm>
            <a:off x="6572678" y="1313874"/>
            <a:ext cx="4724548" cy="3270885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25105A9-C8D2-4629-9A45-86378576E4A2}"/>
              </a:ext>
            </a:extLst>
          </p:cNvPr>
          <p:cNvCxnSpPr>
            <a:cxnSpLocks/>
          </p:cNvCxnSpPr>
          <p:nvPr/>
        </p:nvCxnSpPr>
        <p:spPr>
          <a:xfrm>
            <a:off x="1838325" y="1253967"/>
            <a:ext cx="826370" cy="102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DF3ACCF-DBD8-4768-B849-CD529E7E4379}"/>
              </a:ext>
            </a:extLst>
          </p:cNvPr>
          <p:cNvSpPr txBox="1"/>
          <p:nvPr/>
        </p:nvSpPr>
        <p:spPr>
          <a:xfrm>
            <a:off x="2061914" y="976968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WT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0517AEA-6DFA-4E68-A0F8-194608E6CA12}"/>
              </a:ext>
            </a:extLst>
          </p:cNvPr>
          <p:cNvCxnSpPr>
            <a:cxnSpLocks/>
          </p:cNvCxnSpPr>
          <p:nvPr/>
        </p:nvCxnSpPr>
        <p:spPr>
          <a:xfrm flipV="1">
            <a:off x="2872754" y="1253967"/>
            <a:ext cx="903495" cy="116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4D77F4E-F899-40FB-BABB-FD7663E19386}"/>
              </a:ext>
            </a:extLst>
          </p:cNvPr>
          <p:cNvSpPr txBox="1"/>
          <p:nvPr/>
        </p:nvSpPr>
        <p:spPr>
          <a:xfrm>
            <a:off x="2872755" y="976968"/>
            <a:ext cx="86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EROS KO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2E2478C-B558-4034-8FFD-375A19A04C51}"/>
              </a:ext>
            </a:extLst>
          </p:cNvPr>
          <p:cNvCxnSpPr>
            <a:cxnSpLocks/>
          </p:cNvCxnSpPr>
          <p:nvPr/>
        </p:nvCxnSpPr>
        <p:spPr>
          <a:xfrm>
            <a:off x="8134073" y="1230934"/>
            <a:ext cx="826370" cy="102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0C5E53D-5248-4A9C-8CB6-2B4DF0A01203}"/>
              </a:ext>
            </a:extLst>
          </p:cNvPr>
          <p:cNvSpPr txBox="1"/>
          <p:nvPr/>
        </p:nvSpPr>
        <p:spPr>
          <a:xfrm>
            <a:off x="8357662" y="953935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WT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6661B81-B5D0-4656-9960-58456C85EC43}"/>
              </a:ext>
            </a:extLst>
          </p:cNvPr>
          <p:cNvCxnSpPr>
            <a:cxnSpLocks/>
          </p:cNvCxnSpPr>
          <p:nvPr/>
        </p:nvCxnSpPr>
        <p:spPr>
          <a:xfrm flipV="1">
            <a:off x="9097478" y="1230934"/>
            <a:ext cx="903495" cy="116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FA7B7DC-F6C8-4275-93CF-2DAE7CC4E398}"/>
              </a:ext>
            </a:extLst>
          </p:cNvPr>
          <p:cNvSpPr txBox="1"/>
          <p:nvPr/>
        </p:nvSpPr>
        <p:spPr>
          <a:xfrm>
            <a:off x="9097479" y="953935"/>
            <a:ext cx="86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EROS KO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FADD8D3-D956-4FB0-83F8-1A6AB85F26A7}"/>
              </a:ext>
            </a:extLst>
          </p:cNvPr>
          <p:cNvSpPr txBox="1"/>
          <p:nvPr/>
        </p:nvSpPr>
        <p:spPr>
          <a:xfrm>
            <a:off x="5182868" y="2056617"/>
            <a:ext cx="913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vinculin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97FF5F-94BE-4966-A55D-3A232272D0B6}"/>
              </a:ext>
            </a:extLst>
          </p:cNvPr>
          <p:cNvSpPr txBox="1"/>
          <p:nvPr/>
        </p:nvSpPr>
        <p:spPr>
          <a:xfrm>
            <a:off x="5180918" y="3709850"/>
            <a:ext cx="708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EROS Ab</a:t>
            </a:r>
          </a:p>
          <a:p>
            <a:endParaRPr lang="en-GB" sz="1200" dirty="0"/>
          </a:p>
        </p:txBody>
      </p:sp>
      <p:sp>
        <p:nvSpPr>
          <p:cNvPr id="36" name="Right Brace 35">
            <a:extLst>
              <a:ext uri="{FF2B5EF4-FFF2-40B4-BE49-F238E27FC236}">
                <a16:creationId xmlns:a16="http://schemas.microsoft.com/office/drawing/2014/main" id="{380419DE-1C76-46B9-B0EC-165B249C92CC}"/>
              </a:ext>
            </a:extLst>
          </p:cNvPr>
          <p:cNvSpPr/>
          <p:nvPr/>
        </p:nvSpPr>
        <p:spPr>
          <a:xfrm>
            <a:off x="4853523" y="1976223"/>
            <a:ext cx="306456" cy="46166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F1511B1C-D11E-4AB2-8BFF-CAD7A14A2328}"/>
              </a:ext>
            </a:extLst>
          </p:cNvPr>
          <p:cNvSpPr/>
          <p:nvPr/>
        </p:nvSpPr>
        <p:spPr>
          <a:xfrm>
            <a:off x="4859988" y="3555715"/>
            <a:ext cx="290311" cy="61524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id="{CD428038-D23C-40BA-AF49-DDB66960B988}"/>
              </a:ext>
            </a:extLst>
          </p:cNvPr>
          <p:cNvSpPr/>
          <p:nvPr/>
        </p:nvSpPr>
        <p:spPr>
          <a:xfrm>
            <a:off x="4850764" y="2552354"/>
            <a:ext cx="330154" cy="969289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6C5B583-26D2-45FB-8ADB-188BBFC627F8}"/>
              </a:ext>
            </a:extLst>
          </p:cNvPr>
          <p:cNvSpPr txBox="1"/>
          <p:nvPr/>
        </p:nvSpPr>
        <p:spPr>
          <a:xfrm>
            <a:off x="5156013" y="2923249"/>
            <a:ext cx="75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 P2X4</a:t>
            </a:r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7CF1FA9-3A9A-453A-908C-AB41844BA5AE}"/>
              </a:ext>
            </a:extLst>
          </p:cNvPr>
          <p:cNvSpPr txBox="1"/>
          <p:nvPr/>
        </p:nvSpPr>
        <p:spPr>
          <a:xfrm>
            <a:off x="60619" y="4957702"/>
            <a:ext cx="8955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Five different samples from each genotype were run on the same gel and membrane was cut prior to incubation with the indicated antibody.</a:t>
            </a:r>
          </a:p>
          <a:p>
            <a:r>
              <a:rPr lang="en-GB" sz="1200" dirty="0"/>
              <a:t>Each panel represents different exposure time (vinculin and EROS membranes were revealed a second time with a stronger ECL). </a:t>
            </a:r>
          </a:p>
          <a:p>
            <a:r>
              <a:rPr lang="en-GB" sz="1200" dirty="0"/>
              <a:t>Red square indicates the image used in the figure and arrow points to the band of interest.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CF3E0DC-72B5-433D-8049-1EFFF29E9EA2}"/>
              </a:ext>
            </a:extLst>
          </p:cNvPr>
          <p:cNvSpPr/>
          <p:nvPr/>
        </p:nvSpPr>
        <p:spPr>
          <a:xfrm>
            <a:off x="1814983" y="3011421"/>
            <a:ext cx="1853998" cy="3734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BA4B9C3-7B4E-4C77-BA1C-515EA297727E}"/>
              </a:ext>
            </a:extLst>
          </p:cNvPr>
          <p:cNvSpPr/>
          <p:nvPr/>
        </p:nvSpPr>
        <p:spPr>
          <a:xfrm>
            <a:off x="8060924" y="2056617"/>
            <a:ext cx="1826518" cy="2604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A23B4F6-69F6-4ADF-BADF-1B041FDD3B9C}"/>
              </a:ext>
            </a:extLst>
          </p:cNvPr>
          <p:cNvSpPr/>
          <p:nvPr/>
        </p:nvSpPr>
        <p:spPr>
          <a:xfrm>
            <a:off x="7938116" y="3437527"/>
            <a:ext cx="1826518" cy="2604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8707E232-FF52-4B38-AEA8-A4F267DC8622}"/>
              </a:ext>
            </a:extLst>
          </p:cNvPr>
          <p:cNvCxnSpPr>
            <a:cxnSpLocks/>
          </p:cNvCxnSpPr>
          <p:nvPr/>
        </p:nvCxnSpPr>
        <p:spPr>
          <a:xfrm flipH="1">
            <a:off x="3705225" y="321421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6FE1D51-7F27-4C7E-B503-524713C0A9FA}"/>
              </a:ext>
            </a:extLst>
          </p:cNvPr>
          <p:cNvCxnSpPr>
            <a:cxnSpLocks/>
          </p:cNvCxnSpPr>
          <p:nvPr/>
        </p:nvCxnSpPr>
        <p:spPr>
          <a:xfrm flipH="1">
            <a:off x="9938095" y="2256903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DE93FE85-E25E-470F-BF78-2DEB748C9DE4}"/>
              </a:ext>
            </a:extLst>
          </p:cNvPr>
          <p:cNvCxnSpPr>
            <a:cxnSpLocks/>
          </p:cNvCxnSpPr>
          <p:nvPr/>
        </p:nvCxnSpPr>
        <p:spPr>
          <a:xfrm flipH="1">
            <a:off x="9813809" y="3643299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7A31EF82-845A-4776-B3EC-5509598265D6}"/>
              </a:ext>
            </a:extLst>
          </p:cNvPr>
          <p:cNvSpPr txBox="1"/>
          <p:nvPr/>
        </p:nvSpPr>
        <p:spPr>
          <a:xfrm>
            <a:off x="2575546" y="976968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MW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168C410-91DC-4B95-93D1-5DE0B9867A48}"/>
              </a:ext>
            </a:extLst>
          </p:cNvPr>
          <p:cNvSpPr txBox="1"/>
          <p:nvPr/>
        </p:nvSpPr>
        <p:spPr>
          <a:xfrm>
            <a:off x="8802777" y="953935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MW</a:t>
            </a:r>
          </a:p>
        </p:txBody>
      </p:sp>
    </p:spTree>
    <p:extLst>
      <p:ext uri="{BB962C8B-B14F-4D97-AF65-F5344CB8AC3E}">
        <p14:creationId xmlns:p14="http://schemas.microsoft.com/office/powerpoint/2010/main" val="175451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165</Words>
  <Application>Microsoft Office PowerPoint</Application>
  <PresentationFormat>Widescreen</PresentationFormat>
  <Paragraphs>29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Razanadrakoto, Lyra O</dc:creator>
  <cp:lastModifiedBy>Razanadrakoto, Lyra O</cp:lastModifiedBy>
  <cp:revision>30</cp:revision>
  <dcterms:created xsi:type="dcterms:W3CDTF">2021-12-29T10:13:12Z</dcterms:created>
  <dcterms:modified xsi:type="dcterms:W3CDTF">2022-10-10T14:14:04Z</dcterms:modified>
</cp:coreProperties>
</file>