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833"/>
  </p:normalViewPr>
  <p:slideViewPr>
    <p:cSldViewPr snapToGrid="0" snapToObjects="1">
      <p:cViewPr>
        <p:scale>
          <a:sx n="89" d="100"/>
          <a:sy n="89" d="100"/>
        </p:scale>
        <p:origin x="1720" y="-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5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4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70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3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38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94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88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94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324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05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4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42E48-5AB4-AA43-B766-A5EEF6DB18BA}" type="datetimeFigureOut">
              <a:rPr lang="en-US" smtClean="0"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C102D-B821-BF46-9F24-ED9C4D768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6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>
            <a:extLst>
              <a:ext uri="{FF2B5EF4-FFF2-40B4-BE49-F238E27FC236}">
                <a16:creationId xmlns:a16="http://schemas.microsoft.com/office/drawing/2014/main" id="{C499CD06-6AB0-274E-B659-07E11C1E7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687" y="8422800"/>
            <a:ext cx="1828800" cy="14832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5D19CF9D-ED75-3C43-81DB-4E27DCDA4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68" y="8419876"/>
            <a:ext cx="1828800" cy="1483200"/>
          </a:xfrm>
          <a:prstGeom prst="rect">
            <a:avLst/>
          </a:prstGeom>
        </p:spPr>
      </p:pic>
      <p:pic>
        <p:nvPicPr>
          <p:cNvPr id="95" name="Picture 94" descr="A picture containing guitar&#10;&#10;Description automatically generated">
            <a:extLst>
              <a:ext uri="{FF2B5EF4-FFF2-40B4-BE49-F238E27FC236}">
                <a16:creationId xmlns:a16="http://schemas.microsoft.com/office/drawing/2014/main" id="{20151DA9-6765-D743-B650-A508F14A7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561" y="7125550"/>
            <a:ext cx="1828800" cy="1613647"/>
          </a:xfrm>
          <a:prstGeom prst="rect">
            <a:avLst/>
          </a:prstGeom>
        </p:spPr>
      </p:pic>
      <p:pic>
        <p:nvPicPr>
          <p:cNvPr id="4" name="Picture 3" descr="A picture containing guitar&#10;&#10;Description automatically generated">
            <a:extLst>
              <a:ext uri="{FF2B5EF4-FFF2-40B4-BE49-F238E27FC236}">
                <a16:creationId xmlns:a16="http://schemas.microsoft.com/office/drawing/2014/main" id="{3A0C143C-5B8B-F346-B74C-F8470A483B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68" y="763894"/>
            <a:ext cx="1828800" cy="14430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A577E8-1298-1342-98C6-BE51CECC821B}"/>
              </a:ext>
            </a:extLst>
          </p:cNvPr>
          <p:cNvSpPr txBox="1"/>
          <p:nvPr/>
        </p:nvSpPr>
        <p:spPr>
          <a:xfrm>
            <a:off x="128660" y="0"/>
            <a:ext cx="2627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1A - source data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C05016-10F1-9448-B952-D6E7EB4C51AC}"/>
              </a:ext>
            </a:extLst>
          </p:cNvPr>
          <p:cNvSpPr txBox="1"/>
          <p:nvPr/>
        </p:nvSpPr>
        <p:spPr>
          <a:xfrm>
            <a:off x="181059" y="270380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Repeat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2296D2-8250-E040-A753-31E7A0D67D8D}"/>
              </a:ext>
            </a:extLst>
          </p:cNvPr>
          <p:cNvSpPr txBox="1"/>
          <p:nvPr/>
        </p:nvSpPr>
        <p:spPr>
          <a:xfrm>
            <a:off x="817016" y="255836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Original picture</a:t>
            </a:r>
          </a:p>
        </p:txBody>
      </p:sp>
      <p:pic>
        <p:nvPicPr>
          <p:cNvPr id="17" name="Picture 16" descr="A picture containing guitar&#10;&#10;Description automatically generated">
            <a:extLst>
              <a:ext uri="{FF2B5EF4-FFF2-40B4-BE49-F238E27FC236}">
                <a16:creationId xmlns:a16="http://schemas.microsoft.com/office/drawing/2014/main" id="{110FB569-B003-B445-9BF2-16BF47F7D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561" y="763894"/>
            <a:ext cx="1828800" cy="144303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8F9C142-3BC2-A345-A307-FAFF36E0601C}"/>
              </a:ext>
            </a:extLst>
          </p:cNvPr>
          <p:cNvSpPr txBox="1"/>
          <p:nvPr/>
        </p:nvSpPr>
        <p:spPr>
          <a:xfrm rot="18584029">
            <a:off x="3131315" y="691458"/>
            <a:ext cx="6996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E011D0-AF42-4E47-80CA-F5A62A441A8A}"/>
              </a:ext>
            </a:extLst>
          </p:cNvPr>
          <p:cNvSpPr txBox="1"/>
          <p:nvPr/>
        </p:nvSpPr>
        <p:spPr>
          <a:xfrm rot="18584029">
            <a:off x="3234886" y="616889"/>
            <a:ext cx="882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Anisomycin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1616E6-98C7-7F46-AF12-A726D6E27393}"/>
              </a:ext>
            </a:extLst>
          </p:cNvPr>
          <p:cNvSpPr txBox="1"/>
          <p:nvPr/>
        </p:nvSpPr>
        <p:spPr>
          <a:xfrm rot="18584029">
            <a:off x="3456103" y="667687"/>
            <a:ext cx="686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Lycorine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4D6C21-9598-E345-AFFB-89A3EF13E478}"/>
              </a:ext>
            </a:extLst>
          </p:cNvPr>
          <p:cNvSpPr txBox="1"/>
          <p:nvPr/>
        </p:nvSpPr>
        <p:spPr>
          <a:xfrm rot="18584029">
            <a:off x="3588722" y="685388"/>
            <a:ext cx="699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Amic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3DA453C-681B-9643-A0BF-9CAE35663423}"/>
              </a:ext>
            </a:extLst>
          </p:cNvPr>
          <p:cNvSpPr txBox="1"/>
          <p:nvPr/>
        </p:nvSpPr>
        <p:spPr>
          <a:xfrm rot="18584029">
            <a:off x="3829727" y="791887"/>
            <a:ext cx="396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A625C6-B52C-E948-87C0-3AAA228F7BEF}"/>
              </a:ext>
            </a:extLst>
          </p:cNvPr>
          <p:cNvSpPr txBox="1"/>
          <p:nvPr/>
        </p:nvSpPr>
        <p:spPr>
          <a:xfrm rot="18584029">
            <a:off x="3874758" y="699356"/>
            <a:ext cx="747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4E1RCat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3D1C43-DBF0-4741-A964-713DA92FEF87}"/>
              </a:ext>
            </a:extLst>
          </p:cNvPr>
          <p:cNvSpPr txBox="1"/>
          <p:nvPr/>
        </p:nvSpPr>
        <p:spPr>
          <a:xfrm rot="18584029">
            <a:off x="4023936" y="658328"/>
            <a:ext cx="82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Salubrinal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05CFF8-980D-8041-B8BF-0E285C4F012F}"/>
              </a:ext>
            </a:extLst>
          </p:cNvPr>
          <p:cNvSpPr txBox="1"/>
          <p:nvPr/>
        </p:nvSpPr>
        <p:spPr>
          <a:xfrm rot="18584029">
            <a:off x="4211785" y="616888"/>
            <a:ext cx="919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Minocycline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BB71A3-2F01-4E44-8814-F6FA38EF0625}"/>
              </a:ext>
            </a:extLst>
          </p:cNvPr>
          <p:cNvSpPr txBox="1"/>
          <p:nvPr/>
        </p:nvSpPr>
        <p:spPr>
          <a:xfrm>
            <a:off x="3389600" y="254191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Labelled picture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183375-29AE-DE42-AF15-F85699B9268F}"/>
              </a:ext>
            </a:extLst>
          </p:cNvPr>
          <p:cNvSpPr txBox="1"/>
          <p:nvPr/>
        </p:nvSpPr>
        <p:spPr>
          <a:xfrm rot="16200000">
            <a:off x="2705869" y="1415165"/>
            <a:ext cx="8094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Puromycin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CDCD7FB-7809-4246-A07B-A01AB10C7244}"/>
              </a:ext>
            </a:extLst>
          </p:cNvPr>
          <p:cNvSpPr/>
          <p:nvPr/>
        </p:nvSpPr>
        <p:spPr>
          <a:xfrm>
            <a:off x="3182944" y="1068926"/>
            <a:ext cx="1391929" cy="90829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6BEF21E-6568-8847-8651-4AE885AA6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68" y="2206932"/>
            <a:ext cx="1828800" cy="151908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81A30-4838-3A4D-865C-F30360463A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6561" y="2206932"/>
            <a:ext cx="1828800" cy="1519084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464DE310-3D7F-D64E-B8DC-4C81458A7AC9}"/>
              </a:ext>
            </a:extLst>
          </p:cNvPr>
          <p:cNvSpPr/>
          <p:nvPr/>
        </p:nvSpPr>
        <p:spPr>
          <a:xfrm>
            <a:off x="3299487" y="2906829"/>
            <a:ext cx="1391929" cy="3312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D3D5AB1-9CE1-C34D-B155-E8DF4D563048}"/>
              </a:ext>
            </a:extLst>
          </p:cNvPr>
          <p:cNvSpPr txBox="1"/>
          <p:nvPr/>
        </p:nvSpPr>
        <p:spPr>
          <a:xfrm rot="18584029">
            <a:off x="3198469" y="2479096"/>
            <a:ext cx="6996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E5FD8A8-0FA6-AB41-B46D-F861D84EE73C}"/>
              </a:ext>
            </a:extLst>
          </p:cNvPr>
          <p:cNvSpPr txBox="1"/>
          <p:nvPr/>
        </p:nvSpPr>
        <p:spPr>
          <a:xfrm rot="18584029">
            <a:off x="3302040" y="2404527"/>
            <a:ext cx="882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Anisomycin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204032-8D9C-B74D-AF0B-683789CC1C11}"/>
              </a:ext>
            </a:extLst>
          </p:cNvPr>
          <p:cNvSpPr txBox="1"/>
          <p:nvPr/>
        </p:nvSpPr>
        <p:spPr>
          <a:xfrm rot="18584029">
            <a:off x="3523257" y="2455325"/>
            <a:ext cx="686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Lycorine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EE1AAC-7F36-4346-B5AB-F57E4C3A58F0}"/>
              </a:ext>
            </a:extLst>
          </p:cNvPr>
          <p:cNvSpPr txBox="1"/>
          <p:nvPr/>
        </p:nvSpPr>
        <p:spPr>
          <a:xfrm rot="18584029">
            <a:off x="3655876" y="2473026"/>
            <a:ext cx="699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Amic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485A41-F935-E343-9048-E528D402B46A}"/>
              </a:ext>
            </a:extLst>
          </p:cNvPr>
          <p:cNvSpPr txBox="1"/>
          <p:nvPr/>
        </p:nvSpPr>
        <p:spPr>
          <a:xfrm rot="18584029">
            <a:off x="3896881" y="2579525"/>
            <a:ext cx="396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93AE783-2D6B-7249-9E85-56522CE58B0F}"/>
              </a:ext>
            </a:extLst>
          </p:cNvPr>
          <p:cNvSpPr txBox="1"/>
          <p:nvPr/>
        </p:nvSpPr>
        <p:spPr>
          <a:xfrm rot="18584029">
            <a:off x="3941912" y="2486994"/>
            <a:ext cx="747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4E1RCat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9335D8-3C75-BA47-8E8B-96C10341029D}"/>
              </a:ext>
            </a:extLst>
          </p:cNvPr>
          <p:cNvSpPr txBox="1"/>
          <p:nvPr/>
        </p:nvSpPr>
        <p:spPr>
          <a:xfrm rot="18584029">
            <a:off x="4091090" y="2445966"/>
            <a:ext cx="82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Salubrinal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98F0D38-ACA4-174B-892B-02C2897FB4F5}"/>
              </a:ext>
            </a:extLst>
          </p:cNvPr>
          <p:cNvSpPr txBox="1"/>
          <p:nvPr/>
        </p:nvSpPr>
        <p:spPr>
          <a:xfrm rot="18584029">
            <a:off x="4278939" y="2404526"/>
            <a:ext cx="919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Minocycline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4A537C0-0628-0C42-9648-1967038E1F82}"/>
              </a:ext>
            </a:extLst>
          </p:cNvPr>
          <p:cNvSpPr txBox="1"/>
          <p:nvPr/>
        </p:nvSpPr>
        <p:spPr>
          <a:xfrm>
            <a:off x="3456754" y="2041829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Labelled picture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6ADD30F-8C7B-AF43-9076-BEC0FC2C6EB6}"/>
              </a:ext>
            </a:extLst>
          </p:cNvPr>
          <p:cNvSpPr txBox="1"/>
          <p:nvPr/>
        </p:nvSpPr>
        <p:spPr>
          <a:xfrm>
            <a:off x="872584" y="2041829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Original picture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DAC70B1-4644-9242-B171-E9D2AB1CAF9E}"/>
              </a:ext>
            </a:extLst>
          </p:cNvPr>
          <p:cNvSpPr txBox="1"/>
          <p:nvPr/>
        </p:nvSpPr>
        <p:spPr>
          <a:xfrm rot="16200000">
            <a:off x="2731849" y="2864855"/>
            <a:ext cx="8145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B3DDED5-1A34-AE4A-B092-ED3DE8685744}"/>
              </a:ext>
            </a:extLst>
          </p:cNvPr>
          <p:cNvSpPr txBox="1"/>
          <p:nvPr/>
        </p:nvSpPr>
        <p:spPr>
          <a:xfrm>
            <a:off x="197279" y="3463659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Repeat 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A9031EB-C788-B148-9AF9-26D1E2BD83C1}"/>
              </a:ext>
            </a:extLst>
          </p:cNvPr>
          <p:cNvSpPr txBox="1"/>
          <p:nvPr/>
        </p:nvSpPr>
        <p:spPr>
          <a:xfrm>
            <a:off x="867243" y="3456030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Original picture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56D286A-CA10-AE45-8536-9C3419C4C6DB}"/>
              </a:ext>
            </a:extLst>
          </p:cNvPr>
          <p:cNvSpPr txBox="1"/>
          <p:nvPr/>
        </p:nvSpPr>
        <p:spPr>
          <a:xfrm>
            <a:off x="3456753" y="3463660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Labelled picture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E467CC90-94B6-E443-A715-318468E37A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576" y="5389129"/>
            <a:ext cx="1828800" cy="15611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0C3D360-D0B7-C947-83FD-7476676DF8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68" y="3972483"/>
            <a:ext cx="1828800" cy="146594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AABE8AC-FE47-3844-AA47-22E5F816E7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3778" y="3968412"/>
            <a:ext cx="1828800" cy="146594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7127D3AD-297E-D248-8800-FFD3E1196DCA}"/>
              </a:ext>
            </a:extLst>
          </p:cNvPr>
          <p:cNvSpPr txBox="1"/>
          <p:nvPr/>
        </p:nvSpPr>
        <p:spPr>
          <a:xfrm rot="18584029">
            <a:off x="3198470" y="3884994"/>
            <a:ext cx="6996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0C864F4-20B3-B648-A9C3-2115B8EE892E}"/>
              </a:ext>
            </a:extLst>
          </p:cNvPr>
          <p:cNvSpPr txBox="1"/>
          <p:nvPr/>
        </p:nvSpPr>
        <p:spPr>
          <a:xfrm rot="18584029">
            <a:off x="3302041" y="3810425"/>
            <a:ext cx="882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Anisomycin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4FE88DC-3A05-6147-A6BC-9ED125149D26}"/>
              </a:ext>
            </a:extLst>
          </p:cNvPr>
          <p:cNvSpPr txBox="1"/>
          <p:nvPr/>
        </p:nvSpPr>
        <p:spPr>
          <a:xfrm rot="18584029">
            <a:off x="3523258" y="3861223"/>
            <a:ext cx="686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Lycorine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AD5D6C9-B142-F641-BE1C-FF77C6858A92}"/>
              </a:ext>
            </a:extLst>
          </p:cNvPr>
          <p:cNvSpPr txBox="1"/>
          <p:nvPr/>
        </p:nvSpPr>
        <p:spPr>
          <a:xfrm rot="18584029">
            <a:off x="3655877" y="3878924"/>
            <a:ext cx="699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Amic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A2AD8BD-574E-744B-A388-E3793D0D5363}"/>
              </a:ext>
            </a:extLst>
          </p:cNvPr>
          <p:cNvSpPr txBox="1"/>
          <p:nvPr/>
        </p:nvSpPr>
        <p:spPr>
          <a:xfrm rot="18584029">
            <a:off x="3896882" y="3985423"/>
            <a:ext cx="396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9282FAA-59B0-074A-A8A2-172AD9CB47F5}"/>
              </a:ext>
            </a:extLst>
          </p:cNvPr>
          <p:cNvSpPr txBox="1"/>
          <p:nvPr/>
        </p:nvSpPr>
        <p:spPr>
          <a:xfrm rot="18584029">
            <a:off x="3941913" y="3892892"/>
            <a:ext cx="747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4E1RCat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DC307D1-475C-E24A-A9E3-88E4573405E6}"/>
              </a:ext>
            </a:extLst>
          </p:cNvPr>
          <p:cNvSpPr txBox="1"/>
          <p:nvPr/>
        </p:nvSpPr>
        <p:spPr>
          <a:xfrm rot="18584029">
            <a:off x="4091091" y="3851864"/>
            <a:ext cx="82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Salubrinal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CC63D4D-C906-9E43-8801-355310D74C56}"/>
              </a:ext>
            </a:extLst>
          </p:cNvPr>
          <p:cNvSpPr txBox="1"/>
          <p:nvPr/>
        </p:nvSpPr>
        <p:spPr>
          <a:xfrm rot="18584029">
            <a:off x="4278940" y="3810424"/>
            <a:ext cx="919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Minocycline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34A60B6-A507-C547-B47E-9B7348FD6EDD}"/>
              </a:ext>
            </a:extLst>
          </p:cNvPr>
          <p:cNvSpPr/>
          <p:nvPr/>
        </p:nvSpPr>
        <p:spPr>
          <a:xfrm>
            <a:off x="3235501" y="4277971"/>
            <a:ext cx="1391929" cy="90829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D55B16C-CAFB-0B41-9E58-765AF93E7309}"/>
              </a:ext>
            </a:extLst>
          </p:cNvPr>
          <p:cNvSpPr txBox="1"/>
          <p:nvPr/>
        </p:nvSpPr>
        <p:spPr>
          <a:xfrm rot="16200000">
            <a:off x="2734375" y="4655457"/>
            <a:ext cx="8094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Puromycin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BCCA12F6-D390-AE4C-B846-32842992F8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7687" y="5381104"/>
            <a:ext cx="1828800" cy="1561170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9BB8C389-9604-A044-A817-5C6B909B2C3F}"/>
              </a:ext>
            </a:extLst>
          </p:cNvPr>
          <p:cNvSpPr txBox="1"/>
          <p:nvPr/>
        </p:nvSpPr>
        <p:spPr>
          <a:xfrm rot="18584029">
            <a:off x="3151236" y="5672568"/>
            <a:ext cx="6996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0723CB9-404A-CB41-B474-DFE68AC635C9}"/>
              </a:ext>
            </a:extLst>
          </p:cNvPr>
          <p:cNvSpPr txBox="1"/>
          <p:nvPr/>
        </p:nvSpPr>
        <p:spPr>
          <a:xfrm rot="18584029">
            <a:off x="3254807" y="5597999"/>
            <a:ext cx="882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Anisomycin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8167E2A-89AD-9C42-96C3-CB4E36084F42}"/>
              </a:ext>
            </a:extLst>
          </p:cNvPr>
          <p:cNvSpPr txBox="1"/>
          <p:nvPr/>
        </p:nvSpPr>
        <p:spPr>
          <a:xfrm rot="18584029">
            <a:off x="3476024" y="5648797"/>
            <a:ext cx="686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Lycorine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F1FB3AA-81B4-E946-83AE-DECE38D27ECB}"/>
              </a:ext>
            </a:extLst>
          </p:cNvPr>
          <p:cNvSpPr txBox="1"/>
          <p:nvPr/>
        </p:nvSpPr>
        <p:spPr>
          <a:xfrm rot="18584029">
            <a:off x="3608643" y="5666498"/>
            <a:ext cx="699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Amic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AEF0F7D-687F-6E42-8857-49DB09F92712}"/>
              </a:ext>
            </a:extLst>
          </p:cNvPr>
          <p:cNvSpPr txBox="1"/>
          <p:nvPr/>
        </p:nvSpPr>
        <p:spPr>
          <a:xfrm rot="18584029">
            <a:off x="3849648" y="5772997"/>
            <a:ext cx="396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60DDA2C-F5A8-874C-818C-D9A149881D2B}"/>
              </a:ext>
            </a:extLst>
          </p:cNvPr>
          <p:cNvSpPr txBox="1"/>
          <p:nvPr/>
        </p:nvSpPr>
        <p:spPr>
          <a:xfrm rot="18584029">
            <a:off x="3894679" y="5680466"/>
            <a:ext cx="747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4E1RCat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8FE30F2-207D-F749-B7A9-6189EB145BF3}"/>
              </a:ext>
            </a:extLst>
          </p:cNvPr>
          <p:cNvSpPr txBox="1"/>
          <p:nvPr/>
        </p:nvSpPr>
        <p:spPr>
          <a:xfrm rot="18584029">
            <a:off x="4043857" y="5639438"/>
            <a:ext cx="82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Salubrinal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ADEC93A-982C-BF42-B0E3-C07474A257D1}"/>
              </a:ext>
            </a:extLst>
          </p:cNvPr>
          <p:cNvSpPr txBox="1"/>
          <p:nvPr/>
        </p:nvSpPr>
        <p:spPr>
          <a:xfrm rot="18584029">
            <a:off x="4231706" y="5597998"/>
            <a:ext cx="919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Minocycline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E65BBB1-711B-574B-A6D4-ACE25B1CA005}"/>
              </a:ext>
            </a:extLst>
          </p:cNvPr>
          <p:cNvSpPr txBox="1"/>
          <p:nvPr/>
        </p:nvSpPr>
        <p:spPr>
          <a:xfrm>
            <a:off x="3409521" y="5235301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Labelled picture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A5D815A-72EA-104B-8D58-5B744DE05B86}"/>
              </a:ext>
            </a:extLst>
          </p:cNvPr>
          <p:cNvSpPr/>
          <p:nvPr/>
        </p:nvSpPr>
        <p:spPr>
          <a:xfrm>
            <a:off x="3262437" y="6090310"/>
            <a:ext cx="1391929" cy="3312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03D070E-94A8-DA4E-9C9F-1DE73A32C389}"/>
              </a:ext>
            </a:extLst>
          </p:cNvPr>
          <p:cNvSpPr txBox="1"/>
          <p:nvPr/>
        </p:nvSpPr>
        <p:spPr>
          <a:xfrm rot="16200000">
            <a:off x="2728462" y="6061340"/>
            <a:ext cx="8145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1D66CF5-BECE-C84A-9BEB-6E9317D3CF80}"/>
              </a:ext>
            </a:extLst>
          </p:cNvPr>
          <p:cNvSpPr txBox="1"/>
          <p:nvPr/>
        </p:nvSpPr>
        <p:spPr>
          <a:xfrm>
            <a:off x="180926" y="6662657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Repeat 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5CAEB6E-CB4C-0B45-92C4-1D83F65137D4}"/>
              </a:ext>
            </a:extLst>
          </p:cNvPr>
          <p:cNvSpPr txBox="1"/>
          <p:nvPr/>
        </p:nvSpPr>
        <p:spPr>
          <a:xfrm>
            <a:off x="850890" y="6655028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Original picture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E3554E9-1C8E-F64C-9656-9F3BBA3E55DB}"/>
              </a:ext>
            </a:extLst>
          </p:cNvPr>
          <p:cNvSpPr txBox="1"/>
          <p:nvPr/>
        </p:nvSpPr>
        <p:spPr>
          <a:xfrm>
            <a:off x="3440400" y="6662658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Labelled picture</a:t>
            </a:r>
          </a:p>
        </p:txBody>
      </p:sp>
      <p:pic>
        <p:nvPicPr>
          <p:cNvPr id="85" name="Picture 84" descr="A picture containing guitar&#10;&#10;Description automatically generated">
            <a:extLst>
              <a:ext uri="{FF2B5EF4-FFF2-40B4-BE49-F238E27FC236}">
                <a16:creationId xmlns:a16="http://schemas.microsoft.com/office/drawing/2014/main" id="{E4C307BE-AD79-7D4B-8E2E-842A7D106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91" y="7234439"/>
            <a:ext cx="1828800" cy="1613647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3814BEB0-489B-1D48-8F71-6E74A00C1AAE}"/>
              </a:ext>
            </a:extLst>
          </p:cNvPr>
          <p:cNvSpPr txBox="1"/>
          <p:nvPr/>
        </p:nvSpPr>
        <p:spPr>
          <a:xfrm rot="18584029">
            <a:off x="3258351" y="7054523"/>
            <a:ext cx="6996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A409C19-7E30-F245-B493-939242D4655B}"/>
              </a:ext>
            </a:extLst>
          </p:cNvPr>
          <p:cNvSpPr txBox="1"/>
          <p:nvPr/>
        </p:nvSpPr>
        <p:spPr>
          <a:xfrm rot="18584029">
            <a:off x="3361922" y="6979954"/>
            <a:ext cx="882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Anisomycin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1788128-82BC-4D40-87EF-71D88D5217A7}"/>
              </a:ext>
            </a:extLst>
          </p:cNvPr>
          <p:cNvSpPr txBox="1"/>
          <p:nvPr/>
        </p:nvSpPr>
        <p:spPr>
          <a:xfrm rot="18584029">
            <a:off x="3583139" y="7030752"/>
            <a:ext cx="686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Lycorine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BE126C2-C8D7-C44A-96E8-A66FA0D9C5EE}"/>
              </a:ext>
            </a:extLst>
          </p:cNvPr>
          <p:cNvSpPr txBox="1"/>
          <p:nvPr/>
        </p:nvSpPr>
        <p:spPr>
          <a:xfrm rot="18584029">
            <a:off x="3715758" y="7048453"/>
            <a:ext cx="699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Amic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ED20135-0718-1A4E-934A-64C8C3D2BAEE}"/>
              </a:ext>
            </a:extLst>
          </p:cNvPr>
          <p:cNvSpPr txBox="1"/>
          <p:nvPr/>
        </p:nvSpPr>
        <p:spPr>
          <a:xfrm rot="18584029">
            <a:off x="3956763" y="7154952"/>
            <a:ext cx="396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950017E-E355-3B4B-9F3E-BA9D0E5AD83E}"/>
              </a:ext>
            </a:extLst>
          </p:cNvPr>
          <p:cNvSpPr txBox="1"/>
          <p:nvPr/>
        </p:nvSpPr>
        <p:spPr>
          <a:xfrm rot="18584029">
            <a:off x="4001794" y="7062421"/>
            <a:ext cx="747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4E1RCat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BFBF190-14DA-A143-889E-2F12C56A100D}"/>
              </a:ext>
            </a:extLst>
          </p:cNvPr>
          <p:cNvSpPr txBox="1"/>
          <p:nvPr/>
        </p:nvSpPr>
        <p:spPr>
          <a:xfrm rot="18584029">
            <a:off x="4150972" y="7021393"/>
            <a:ext cx="82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Salubrinal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E49CAC0-9503-234C-914F-687B3DF756CC}"/>
              </a:ext>
            </a:extLst>
          </p:cNvPr>
          <p:cNvSpPr/>
          <p:nvPr/>
        </p:nvSpPr>
        <p:spPr>
          <a:xfrm>
            <a:off x="3251415" y="7473586"/>
            <a:ext cx="1330720" cy="1000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E807741-9BE7-9E4A-9F50-4AF25F73B813}"/>
              </a:ext>
            </a:extLst>
          </p:cNvPr>
          <p:cNvSpPr txBox="1"/>
          <p:nvPr/>
        </p:nvSpPr>
        <p:spPr>
          <a:xfrm>
            <a:off x="3449879" y="8418742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Labelled picture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3E4144B-0B43-374E-8D38-D9C5FD4A87D0}"/>
              </a:ext>
            </a:extLst>
          </p:cNvPr>
          <p:cNvSpPr txBox="1"/>
          <p:nvPr/>
        </p:nvSpPr>
        <p:spPr>
          <a:xfrm rot="18584029">
            <a:off x="3267830" y="8810607"/>
            <a:ext cx="6996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ADC12FA-7F57-914F-9323-F5B7B393E914}"/>
              </a:ext>
            </a:extLst>
          </p:cNvPr>
          <p:cNvSpPr txBox="1"/>
          <p:nvPr/>
        </p:nvSpPr>
        <p:spPr>
          <a:xfrm rot="18584029">
            <a:off x="3371401" y="8736038"/>
            <a:ext cx="8829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Anisomycin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DECB764-513D-2D49-914C-168CE0370F0A}"/>
              </a:ext>
            </a:extLst>
          </p:cNvPr>
          <p:cNvSpPr txBox="1"/>
          <p:nvPr/>
        </p:nvSpPr>
        <p:spPr>
          <a:xfrm rot="18584029">
            <a:off x="3592618" y="8786836"/>
            <a:ext cx="6866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Lycorine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F2E8341-216A-814B-B948-A31ACB069626}"/>
              </a:ext>
            </a:extLst>
          </p:cNvPr>
          <p:cNvSpPr txBox="1"/>
          <p:nvPr/>
        </p:nvSpPr>
        <p:spPr>
          <a:xfrm rot="18584029">
            <a:off x="3725237" y="8804537"/>
            <a:ext cx="699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Amic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C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CBF984D-33AA-5A45-809A-8E835E1B11CD}"/>
              </a:ext>
            </a:extLst>
          </p:cNvPr>
          <p:cNvSpPr txBox="1"/>
          <p:nvPr/>
        </p:nvSpPr>
        <p:spPr>
          <a:xfrm rot="18584029">
            <a:off x="3966242" y="8911036"/>
            <a:ext cx="396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F65A004-6D03-5843-9E49-D4C9686DDE70}"/>
              </a:ext>
            </a:extLst>
          </p:cNvPr>
          <p:cNvSpPr txBox="1"/>
          <p:nvPr/>
        </p:nvSpPr>
        <p:spPr>
          <a:xfrm rot="18584029">
            <a:off x="4011273" y="8818505"/>
            <a:ext cx="747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4E1RCat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3FB3524-BD7B-F846-BCEF-A6AAADF85311}"/>
              </a:ext>
            </a:extLst>
          </p:cNvPr>
          <p:cNvSpPr txBox="1"/>
          <p:nvPr/>
        </p:nvSpPr>
        <p:spPr>
          <a:xfrm rot="18584029">
            <a:off x="4160451" y="8777477"/>
            <a:ext cx="82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Salubrinal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A0AC5FA-A24C-014F-ACD2-4678AD770E31}"/>
              </a:ext>
            </a:extLst>
          </p:cNvPr>
          <p:cNvSpPr/>
          <p:nvPr/>
        </p:nvSpPr>
        <p:spPr>
          <a:xfrm>
            <a:off x="3274286" y="9200751"/>
            <a:ext cx="1391929" cy="24048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3BBC4591-9070-2B4F-81B7-44750B53E65E}"/>
              </a:ext>
            </a:extLst>
          </p:cNvPr>
          <p:cNvSpPr txBox="1"/>
          <p:nvPr/>
        </p:nvSpPr>
        <p:spPr>
          <a:xfrm rot="16200000">
            <a:off x="2736714" y="9120705"/>
            <a:ext cx="8145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7768EF8-BF39-CA48-AA93-F230997C57DF}"/>
              </a:ext>
            </a:extLst>
          </p:cNvPr>
          <p:cNvSpPr txBox="1"/>
          <p:nvPr/>
        </p:nvSpPr>
        <p:spPr>
          <a:xfrm rot="16200000">
            <a:off x="2730006" y="7918151"/>
            <a:ext cx="8094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Puromycin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0FD9A88F-3C45-0045-8662-C4ED77763D98}"/>
              </a:ext>
            </a:extLst>
          </p:cNvPr>
          <p:cNvSpPr txBox="1"/>
          <p:nvPr/>
        </p:nvSpPr>
        <p:spPr>
          <a:xfrm>
            <a:off x="831200" y="8519819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Original picture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DD8F2A6-B3D1-0C4C-AE38-B95714B09853}"/>
              </a:ext>
            </a:extLst>
          </p:cNvPr>
          <p:cNvSpPr txBox="1"/>
          <p:nvPr/>
        </p:nvSpPr>
        <p:spPr>
          <a:xfrm>
            <a:off x="831199" y="5302905"/>
            <a:ext cx="1313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Original picture</a:t>
            </a:r>
          </a:p>
        </p:txBody>
      </p:sp>
    </p:spTree>
    <p:extLst>
      <p:ext uri="{BB962C8B-B14F-4D97-AF65-F5344CB8AC3E}">
        <p14:creationId xmlns:p14="http://schemas.microsoft.com/office/powerpoint/2010/main" val="4208130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99</Words>
  <Application>Microsoft Macintosh PowerPoint</Application>
  <PresentationFormat>A4 Paper (210x297 mm)</PresentationFormat>
  <Paragraphs>68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Yongzhi Yang</dc:creator>
  <cp:lastModifiedBy>Yongzhi Yang</cp:lastModifiedBy>
  <cp:revision>1</cp:revision>
  <dcterms:created xsi:type="dcterms:W3CDTF">2022-01-14T22:20:46Z</dcterms:created>
  <dcterms:modified xsi:type="dcterms:W3CDTF">2022-01-14T22:56:19Z</dcterms:modified>
</cp:coreProperties>
</file>