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60329-DE4B-4240-AB2C-8536E616BE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C322C5-18A3-AA48-866E-C20CF44D11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A60F4-72A1-5A44-B111-FA1757E2D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66D8E4-D6D5-6041-AFD9-C23BBD758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769CE-8BFC-3241-9696-7BB04AFBA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36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7495B-3539-7A42-8555-71BB1C050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746D07-5E62-AD42-A96B-49E33E4AB3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62DC10-90BF-5F4E-B163-7A381CB5D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CB517-1435-1647-B125-F90067B3C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D270DC-84D6-E044-B3E7-1B201C6D5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6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31B299-DD7C-2940-80B8-803BD41A50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B2A1E0-A1EE-284E-BD91-6F0A9294BE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72B9D6-D026-D749-8E8B-9FC6D5A1C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DDD94-FB12-234E-80B1-BEF10539B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84CE8-98BC-BD46-93A0-094828C84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49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3D213-A06C-974A-A52D-699453436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D79326-43F7-654F-B907-90A825032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C41555-D19F-644C-83A0-1CC9F3CFC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75B298-BC5E-B048-AB70-721021991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4175F0-CE18-2044-AB75-E4D586725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74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53D81-2144-884C-A09C-5DB2213CA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BEA248-D91C-CC41-8266-181E12D830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C3813-54A4-434C-888A-E86057813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DA72B7-4C57-B94A-885B-FC5EBA22A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89C37-626B-424E-9207-20A4147E5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531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135AA-164C-2147-9B80-9459D7AFC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B5BE9-F8A1-5C42-B353-2AA310EEE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44B2CB-242F-C648-8EF2-D3A0AC909E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36653E-704D-0D49-B588-79F15FFDC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5B6153-92AB-014F-91C2-0228F91D0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DA05C4-1163-6C4F-B76A-A5BFAEB48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3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D3615-D24E-C442-A2B5-2AA39AE2E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C6E3A8-616C-544C-980D-A7B33C62C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846E1A-BB25-C847-8EF8-05254F3086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6B2A0-37A3-7B46-9AA5-B0F5FD0B6A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7CDC6F-3FFF-884E-B442-B471C9D1D2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38F3E7-5E82-2347-8EF7-781D28852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593647-11A2-414F-BA62-3B4F965C5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F0C2C9-6E9F-F948-80F1-9A5029181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323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6DC36-117E-8148-ACFE-E2BC69CC1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50171C-F779-324D-B5EE-934362B07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BFDD64-7B2B-834F-B581-67C7E6636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6263F7-0AC4-9940-9BD2-2295F6831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54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DE9349-6D52-4A4E-8B03-F48E6A107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5/6/23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3EEF8A-032F-5A41-89A8-AE4BCC766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EBACC-16C3-204A-9140-CCB0B355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106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8AA14-E03C-1246-9DAA-2781A1164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3444D-A6C1-BA4D-B48C-31CDB7351D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6E0EFA-3DBC-FE41-8DCC-DB27AF200E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2FCDD8-DF41-FA45-8CE2-3E37ADE63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E5B77F-08E8-654A-99D2-D683D28EB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C39919-6C7C-B64F-A757-B5FE75046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144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4C095-2932-1A45-B815-C050AD741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9FFD70-064B-D942-915B-318298B7AB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13979E-FEB7-BB4B-8E14-C63277C85B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E2EC2C-0FC5-7A40-9EE5-E28FB0443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77FA-6D56-6942-AC6D-98B8A5E9AC1A}" type="datetimeFigureOut">
              <a:rPr lang="en-US" smtClean="0"/>
              <a:t>5/6/23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8FA3F5-E7E8-CC49-9676-DC52F363A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E01DC0-DC7B-2F44-880B-3ADADDB82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897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DA5066-C3CA-194E-9218-C94EA52B7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A5E1CE-CE65-934B-A300-8FABBDA618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5FD737-83BB-2D48-A0D2-BEF7B86708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C77FA-6D56-6942-AC6D-98B8A5E9AC1A}" type="datetimeFigureOut">
              <a:rPr lang="en-US" smtClean="0"/>
              <a:t>5/6/23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F65668-FA03-FA47-A741-F14E5636DE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3A7E6-B71F-F84C-80C3-43FEE7324D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9A642-498E-1A45-B52E-C988D2040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008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uitar&#10;&#10;Description automatically generated">
            <a:extLst>
              <a:ext uri="{FF2B5EF4-FFF2-40B4-BE49-F238E27FC236}">
                <a16:creationId xmlns:a16="http://schemas.microsoft.com/office/drawing/2014/main" id="{172676FA-2732-E48D-5302-50D8A1C448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215" y="1144609"/>
            <a:ext cx="2571369" cy="3886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06E88A-D807-7145-A75A-C5A1C6B9663F}"/>
              </a:ext>
            </a:extLst>
          </p:cNvPr>
          <p:cNvSpPr txBox="1"/>
          <p:nvPr/>
        </p:nvSpPr>
        <p:spPr>
          <a:xfrm rot="18000000">
            <a:off x="1145331" y="87859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1CA822-C440-304E-B701-FAE85CBBE82F}"/>
              </a:ext>
            </a:extLst>
          </p:cNvPr>
          <p:cNvSpPr txBox="1"/>
          <p:nvPr/>
        </p:nvSpPr>
        <p:spPr>
          <a:xfrm rot="18000000">
            <a:off x="1604514" y="768136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3FA81-7B52-5E43-A901-61BEF36AB3FA}"/>
              </a:ext>
            </a:extLst>
          </p:cNvPr>
          <p:cNvSpPr txBox="1"/>
          <p:nvPr/>
        </p:nvSpPr>
        <p:spPr>
          <a:xfrm rot="18000000">
            <a:off x="2189713" y="85883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F53B18-596B-9246-B3E8-462683D9A78C}"/>
              </a:ext>
            </a:extLst>
          </p:cNvPr>
          <p:cNvSpPr txBox="1"/>
          <p:nvPr/>
        </p:nvSpPr>
        <p:spPr>
          <a:xfrm rot="18000000">
            <a:off x="2634475" y="878590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pic>
        <p:nvPicPr>
          <p:cNvPr id="17" name="Picture 16" descr="A picture containing text, appliance, white goods, white&#10;&#10;Description automatically generated">
            <a:extLst>
              <a:ext uri="{FF2B5EF4-FFF2-40B4-BE49-F238E27FC236}">
                <a16:creationId xmlns:a16="http://schemas.microsoft.com/office/drawing/2014/main" id="{4757E982-C54D-F542-421B-4CFB1C9422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5654" b="1"/>
          <a:stretch/>
        </p:blipFill>
        <p:spPr>
          <a:xfrm>
            <a:off x="3834244" y="4202536"/>
            <a:ext cx="2993813" cy="2509167"/>
          </a:xfrm>
          <a:prstGeom prst="rect">
            <a:avLst/>
          </a:prstGeom>
        </p:spPr>
      </p:pic>
      <p:pic>
        <p:nvPicPr>
          <p:cNvPr id="19" name="Picture 18" descr="A picture containing text, blurry, kitchen appliance&#10;&#10;Description automatically generated">
            <a:extLst>
              <a:ext uri="{FF2B5EF4-FFF2-40B4-BE49-F238E27FC236}">
                <a16:creationId xmlns:a16="http://schemas.microsoft.com/office/drawing/2014/main" id="{85B36AE3-1B3D-A646-EA85-0C2AA06ED8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3505"/>
          <a:stretch/>
        </p:blipFill>
        <p:spPr>
          <a:xfrm>
            <a:off x="3876980" y="984299"/>
            <a:ext cx="2792307" cy="233151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C08A9E9-5EE5-3B18-8D09-4DFFCE87CBC3}"/>
              </a:ext>
            </a:extLst>
          </p:cNvPr>
          <p:cNvSpPr txBox="1"/>
          <p:nvPr/>
        </p:nvSpPr>
        <p:spPr>
          <a:xfrm rot="16200000">
            <a:off x="-60434" y="2801069"/>
            <a:ext cx="1177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Puromycin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D0CFE0-F68E-5773-B333-B83A802E170D}"/>
              </a:ext>
            </a:extLst>
          </p:cNvPr>
          <p:cNvSpPr txBox="1"/>
          <p:nvPr/>
        </p:nvSpPr>
        <p:spPr>
          <a:xfrm>
            <a:off x="2445498" y="247038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B679650-F56E-E66E-8858-5C4F6D651175}"/>
              </a:ext>
            </a:extLst>
          </p:cNvPr>
          <p:cNvCxnSpPr>
            <a:cxnSpLocks/>
          </p:cNvCxnSpPr>
          <p:nvPr/>
        </p:nvCxnSpPr>
        <p:spPr>
          <a:xfrm>
            <a:off x="1092486" y="638609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3FA4825-47F2-614F-15AB-3F95E23CF6FA}"/>
              </a:ext>
            </a:extLst>
          </p:cNvPr>
          <p:cNvCxnSpPr>
            <a:cxnSpLocks/>
          </p:cNvCxnSpPr>
          <p:nvPr/>
        </p:nvCxnSpPr>
        <p:spPr>
          <a:xfrm>
            <a:off x="2161107" y="664875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6FE2E691-4C47-55D9-46D2-6984CDD4F303}"/>
              </a:ext>
            </a:extLst>
          </p:cNvPr>
          <p:cNvSpPr txBox="1"/>
          <p:nvPr/>
        </p:nvSpPr>
        <p:spPr>
          <a:xfrm>
            <a:off x="894522" y="245025"/>
            <a:ext cx="1328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hsf-1(sy441)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61CB041-6BA2-9AD1-9DF7-008FCD3610AA}"/>
              </a:ext>
            </a:extLst>
          </p:cNvPr>
          <p:cNvSpPr txBox="1"/>
          <p:nvPr/>
        </p:nvSpPr>
        <p:spPr>
          <a:xfrm rot="18000000">
            <a:off x="4510275" y="102001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B0FA64D-2C53-516B-ED20-208F96F355A0}"/>
              </a:ext>
            </a:extLst>
          </p:cNvPr>
          <p:cNvSpPr txBox="1"/>
          <p:nvPr/>
        </p:nvSpPr>
        <p:spPr>
          <a:xfrm rot="18000000">
            <a:off x="4969458" y="909557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4F56E0-3F82-015A-D1C0-0F1641E1C884}"/>
              </a:ext>
            </a:extLst>
          </p:cNvPr>
          <p:cNvSpPr txBox="1"/>
          <p:nvPr/>
        </p:nvSpPr>
        <p:spPr>
          <a:xfrm rot="18000000">
            <a:off x="5554657" y="100025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68B00D8-D038-7ACF-4E37-5ED442F46F2F}"/>
              </a:ext>
            </a:extLst>
          </p:cNvPr>
          <p:cNvSpPr txBox="1"/>
          <p:nvPr/>
        </p:nvSpPr>
        <p:spPr>
          <a:xfrm rot="18000000">
            <a:off x="5999419" y="1020011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8CC3C70-E640-8651-B84E-5037708AC260}"/>
              </a:ext>
            </a:extLst>
          </p:cNvPr>
          <p:cNvSpPr txBox="1"/>
          <p:nvPr/>
        </p:nvSpPr>
        <p:spPr>
          <a:xfrm>
            <a:off x="5810442" y="388459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N2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B41371C-3161-0285-12E6-B931CEE4EBEC}"/>
              </a:ext>
            </a:extLst>
          </p:cNvPr>
          <p:cNvCxnSpPr>
            <a:cxnSpLocks/>
          </p:cNvCxnSpPr>
          <p:nvPr/>
        </p:nvCxnSpPr>
        <p:spPr>
          <a:xfrm>
            <a:off x="4457430" y="780030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774A077-F794-DC3E-BA67-0B91BE4301FE}"/>
              </a:ext>
            </a:extLst>
          </p:cNvPr>
          <p:cNvCxnSpPr>
            <a:cxnSpLocks/>
          </p:cNvCxnSpPr>
          <p:nvPr/>
        </p:nvCxnSpPr>
        <p:spPr>
          <a:xfrm>
            <a:off x="5526051" y="806296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63372791-14ED-15C9-9A3C-22DD2C9C3A81}"/>
              </a:ext>
            </a:extLst>
          </p:cNvPr>
          <p:cNvSpPr txBox="1"/>
          <p:nvPr/>
        </p:nvSpPr>
        <p:spPr>
          <a:xfrm>
            <a:off x="4259466" y="386446"/>
            <a:ext cx="1328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hsf-1(sy441)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DB7780A-B0BE-B25B-9B6A-9D96724C171A}"/>
              </a:ext>
            </a:extLst>
          </p:cNvPr>
          <p:cNvSpPr txBox="1"/>
          <p:nvPr/>
        </p:nvSpPr>
        <p:spPr>
          <a:xfrm rot="18000000">
            <a:off x="4381714" y="411609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05B6FC-9452-09BE-EC07-BA858546899D}"/>
              </a:ext>
            </a:extLst>
          </p:cNvPr>
          <p:cNvSpPr txBox="1"/>
          <p:nvPr/>
        </p:nvSpPr>
        <p:spPr>
          <a:xfrm rot="18000000">
            <a:off x="4840897" y="4005637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D9A8B2A-5CA0-1F9F-85D6-14385AF9BA01}"/>
              </a:ext>
            </a:extLst>
          </p:cNvPr>
          <p:cNvSpPr txBox="1"/>
          <p:nvPr/>
        </p:nvSpPr>
        <p:spPr>
          <a:xfrm rot="18000000">
            <a:off x="5426096" y="409633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3FD4A5F-2D65-13B0-D2C3-0AF4C60FDD38}"/>
              </a:ext>
            </a:extLst>
          </p:cNvPr>
          <p:cNvSpPr txBox="1"/>
          <p:nvPr/>
        </p:nvSpPr>
        <p:spPr>
          <a:xfrm rot="18000000">
            <a:off x="5870858" y="4116091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9B3CA9D-0300-F4B2-883E-9279552315C0}"/>
              </a:ext>
            </a:extLst>
          </p:cNvPr>
          <p:cNvSpPr txBox="1"/>
          <p:nvPr/>
        </p:nvSpPr>
        <p:spPr>
          <a:xfrm>
            <a:off x="5681881" y="3484539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N2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09EEBDEF-56A2-EA2A-2506-AA891064FA26}"/>
              </a:ext>
            </a:extLst>
          </p:cNvPr>
          <p:cNvCxnSpPr>
            <a:cxnSpLocks/>
          </p:cNvCxnSpPr>
          <p:nvPr/>
        </p:nvCxnSpPr>
        <p:spPr>
          <a:xfrm>
            <a:off x="4328869" y="3876110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2AEC063-93CF-EFFE-0B37-75B2F50E72C6}"/>
              </a:ext>
            </a:extLst>
          </p:cNvPr>
          <p:cNvCxnSpPr>
            <a:cxnSpLocks/>
          </p:cNvCxnSpPr>
          <p:nvPr/>
        </p:nvCxnSpPr>
        <p:spPr>
          <a:xfrm>
            <a:off x="5397490" y="3902376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0AE57018-0B4F-7D47-C405-4E1B978DCEFA}"/>
              </a:ext>
            </a:extLst>
          </p:cNvPr>
          <p:cNvSpPr txBox="1"/>
          <p:nvPr/>
        </p:nvSpPr>
        <p:spPr>
          <a:xfrm>
            <a:off x="4130905" y="3482526"/>
            <a:ext cx="1328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hsf-1(sy441)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0127B80-89D8-EE1B-C073-BA46A7363E26}"/>
              </a:ext>
            </a:extLst>
          </p:cNvPr>
          <p:cNvSpPr txBox="1"/>
          <p:nvPr/>
        </p:nvSpPr>
        <p:spPr>
          <a:xfrm rot="16200000">
            <a:off x="2848782" y="5367249"/>
            <a:ext cx="1788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GAPDH (low exp)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45B4576-8A55-A81A-E5F0-AC65C1FCAB90}"/>
              </a:ext>
            </a:extLst>
          </p:cNvPr>
          <p:cNvSpPr txBox="1"/>
          <p:nvPr/>
        </p:nvSpPr>
        <p:spPr>
          <a:xfrm rot="16200000">
            <a:off x="2904945" y="2050159"/>
            <a:ext cx="1854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GAPDH (high exp)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B479E2F4-6987-15AA-689C-254CCCE531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7493" y="595703"/>
            <a:ext cx="2811187" cy="38862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C892A5D-CDB7-5BC6-9A1E-B220D7692FEB}"/>
              </a:ext>
            </a:extLst>
          </p:cNvPr>
          <p:cNvSpPr txBox="1"/>
          <p:nvPr/>
        </p:nvSpPr>
        <p:spPr>
          <a:xfrm rot="18000000">
            <a:off x="8664754" y="102001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9AC17C-935C-8189-AEA5-81392E05F747}"/>
              </a:ext>
            </a:extLst>
          </p:cNvPr>
          <p:cNvSpPr txBox="1"/>
          <p:nvPr/>
        </p:nvSpPr>
        <p:spPr>
          <a:xfrm rot="18000000">
            <a:off x="9123937" y="909557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D73A41-9FE4-416B-A370-48A041BFEFC1}"/>
              </a:ext>
            </a:extLst>
          </p:cNvPr>
          <p:cNvSpPr txBox="1"/>
          <p:nvPr/>
        </p:nvSpPr>
        <p:spPr>
          <a:xfrm rot="18000000">
            <a:off x="9709136" y="100025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ADE460-6E91-84BC-B4CD-5AE5F51EFF6D}"/>
              </a:ext>
            </a:extLst>
          </p:cNvPr>
          <p:cNvSpPr txBox="1"/>
          <p:nvPr/>
        </p:nvSpPr>
        <p:spPr>
          <a:xfrm rot="18000000">
            <a:off x="10153898" y="1020011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C44C91-9E8D-52DF-1C56-AE8DEA481A56}"/>
              </a:ext>
            </a:extLst>
          </p:cNvPr>
          <p:cNvSpPr txBox="1"/>
          <p:nvPr/>
        </p:nvSpPr>
        <p:spPr>
          <a:xfrm>
            <a:off x="9964921" y="388459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E492014-075D-E3D0-32AF-4610BF43B898}"/>
              </a:ext>
            </a:extLst>
          </p:cNvPr>
          <p:cNvCxnSpPr>
            <a:cxnSpLocks/>
          </p:cNvCxnSpPr>
          <p:nvPr/>
        </p:nvCxnSpPr>
        <p:spPr>
          <a:xfrm>
            <a:off x="8611909" y="780030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E69221B-1AC6-64E6-737D-E1EC4352585B}"/>
              </a:ext>
            </a:extLst>
          </p:cNvPr>
          <p:cNvCxnSpPr>
            <a:cxnSpLocks/>
          </p:cNvCxnSpPr>
          <p:nvPr/>
        </p:nvCxnSpPr>
        <p:spPr>
          <a:xfrm>
            <a:off x="9680530" y="806296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6E3FAAA-39A8-C58C-48B6-655D907577AC}"/>
              </a:ext>
            </a:extLst>
          </p:cNvPr>
          <p:cNvSpPr txBox="1"/>
          <p:nvPr/>
        </p:nvSpPr>
        <p:spPr>
          <a:xfrm>
            <a:off x="8413945" y="386446"/>
            <a:ext cx="1328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hsf-1(sy441)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D952EB-9090-4EA4-5233-3EB076F005BA}"/>
              </a:ext>
            </a:extLst>
          </p:cNvPr>
          <p:cNvSpPr txBox="1"/>
          <p:nvPr/>
        </p:nvSpPr>
        <p:spPr>
          <a:xfrm>
            <a:off x="9020785" y="4689148"/>
            <a:ext cx="1194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Coomassie</a:t>
            </a:r>
          </a:p>
        </p:txBody>
      </p:sp>
    </p:spTree>
    <p:extLst>
      <p:ext uri="{BB962C8B-B14F-4D97-AF65-F5344CB8AC3E}">
        <p14:creationId xmlns:p14="http://schemas.microsoft.com/office/powerpoint/2010/main" val="3307076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picture containing text&#10;&#10;Description automatically generated">
            <a:extLst>
              <a:ext uri="{FF2B5EF4-FFF2-40B4-BE49-F238E27FC236}">
                <a16:creationId xmlns:a16="http://schemas.microsoft.com/office/drawing/2014/main" id="{CAAB151C-CF40-4D84-9769-B48EB294B0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865"/>
          <a:stretch/>
        </p:blipFill>
        <p:spPr>
          <a:xfrm>
            <a:off x="7743163" y="595703"/>
            <a:ext cx="3029248" cy="4603750"/>
          </a:xfrm>
          <a:prstGeom prst="rect">
            <a:avLst/>
          </a:prstGeom>
        </p:spPr>
      </p:pic>
      <p:pic>
        <p:nvPicPr>
          <p:cNvPr id="20" name="Picture 19" descr="A black and white photo of a person's face&#10;&#10;Description automatically generated with medium confidence">
            <a:extLst>
              <a:ext uri="{FF2B5EF4-FFF2-40B4-BE49-F238E27FC236}">
                <a16:creationId xmlns:a16="http://schemas.microsoft.com/office/drawing/2014/main" id="{5995EDAC-F1D5-3687-A6B5-6DC02267E3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0475" y="553247"/>
            <a:ext cx="3123186" cy="4635047"/>
          </a:xfrm>
          <a:prstGeom prst="rect">
            <a:avLst/>
          </a:prstGeom>
        </p:spPr>
      </p:pic>
      <p:pic>
        <p:nvPicPr>
          <p:cNvPr id="21" name="Picture 20" descr="A picture containing blur&#10;&#10;Description automatically generated">
            <a:extLst>
              <a:ext uri="{FF2B5EF4-FFF2-40B4-BE49-F238E27FC236}">
                <a16:creationId xmlns:a16="http://schemas.microsoft.com/office/drawing/2014/main" id="{D840BBB2-6576-0C19-C996-F83C6E2925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811" y="1094223"/>
            <a:ext cx="3450586" cy="47580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06E88A-D807-7145-A75A-C5A1C6B9663F}"/>
              </a:ext>
            </a:extLst>
          </p:cNvPr>
          <p:cNvSpPr txBox="1"/>
          <p:nvPr/>
        </p:nvSpPr>
        <p:spPr>
          <a:xfrm rot="18000000">
            <a:off x="1145331" y="87859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1CA822-C440-304E-B701-FAE85CBBE82F}"/>
              </a:ext>
            </a:extLst>
          </p:cNvPr>
          <p:cNvSpPr txBox="1"/>
          <p:nvPr/>
        </p:nvSpPr>
        <p:spPr>
          <a:xfrm rot="18000000">
            <a:off x="1604514" y="768136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3FA81-7B52-5E43-A901-61BEF36AB3FA}"/>
              </a:ext>
            </a:extLst>
          </p:cNvPr>
          <p:cNvSpPr txBox="1"/>
          <p:nvPr/>
        </p:nvSpPr>
        <p:spPr>
          <a:xfrm rot="18000000">
            <a:off x="2189713" y="85883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F53B18-596B-9246-B3E8-462683D9A78C}"/>
              </a:ext>
            </a:extLst>
          </p:cNvPr>
          <p:cNvSpPr txBox="1"/>
          <p:nvPr/>
        </p:nvSpPr>
        <p:spPr>
          <a:xfrm rot="18000000">
            <a:off x="2634475" y="878590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C08A9E9-5EE5-3B18-8D09-4DFFCE87CBC3}"/>
              </a:ext>
            </a:extLst>
          </p:cNvPr>
          <p:cNvSpPr txBox="1"/>
          <p:nvPr/>
        </p:nvSpPr>
        <p:spPr>
          <a:xfrm rot="16200000">
            <a:off x="-60434" y="2801069"/>
            <a:ext cx="1177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Puromycin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D0CFE0-F68E-5773-B333-B83A802E170D}"/>
              </a:ext>
            </a:extLst>
          </p:cNvPr>
          <p:cNvSpPr txBox="1"/>
          <p:nvPr/>
        </p:nvSpPr>
        <p:spPr>
          <a:xfrm>
            <a:off x="2445498" y="247038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B679650-F56E-E66E-8858-5C4F6D651175}"/>
              </a:ext>
            </a:extLst>
          </p:cNvPr>
          <p:cNvCxnSpPr>
            <a:cxnSpLocks/>
          </p:cNvCxnSpPr>
          <p:nvPr/>
        </p:nvCxnSpPr>
        <p:spPr>
          <a:xfrm>
            <a:off x="1092486" y="638609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3FA4825-47F2-614F-15AB-3F95E23CF6FA}"/>
              </a:ext>
            </a:extLst>
          </p:cNvPr>
          <p:cNvCxnSpPr>
            <a:cxnSpLocks/>
          </p:cNvCxnSpPr>
          <p:nvPr/>
        </p:nvCxnSpPr>
        <p:spPr>
          <a:xfrm>
            <a:off x="2161107" y="664875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6FE2E691-4C47-55D9-46D2-6984CDD4F303}"/>
              </a:ext>
            </a:extLst>
          </p:cNvPr>
          <p:cNvSpPr txBox="1"/>
          <p:nvPr/>
        </p:nvSpPr>
        <p:spPr>
          <a:xfrm>
            <a:off x="894522" y="245025"/>
            <a:ext cx="1328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hsf-1(sy441)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61CB041-6BA2-9AD1-9DF7-008FCD3610AA}"/>
              </a:ext>
            </a:extLst>
          </p:cNvPr>
          <p:cNvSpPr txBox="1"/>
          <p:nvPr/>
        </p:nvSpPr>
        <p:spPr>
          <a:xfrm rot="18000000">
            <a:off x="4510275" y="102001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B0FA64D-2C53-516B-ED20-208F96F355A0}"/>
              </a:ext>
            </a:extLst>
          </p:cNvPr>
          <p:cNvSpPr txBox="1"/>
          <p:nvPr/>
        </p:nvSpPr>
        <p:spPr>
          <a:xfrm rot="18000000">
            <a:off x="4969458" y="909557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4F56E0-3F82-015A-D1C0-0F1641E1C884}"/>
              </a:ext>
            </a:extLst>
          </p:cNvPr>
          <p:cNvSpPr txBox="1"/>
          <p:nvPr/>
        </p:nvSpPr>
        <p:spPr>
          <a:xfrm rot="18000000">
            <a:off x="5554657" y="100025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68B00D8-D038-7ACF-4E37-5ED442F46F2F}"/>
              </a:ext>
            </a:extLst>
          </p:cNvPr>
          <p:cNvSpPr txBox="1"/>
          <p:nvPr/>
        </p:nvSpPr>
        <p:spPr>
          <a:xfrm rot="18000000">
            <a:off x="5999419" y="1020011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8CC3C70-E640-8651-B84E-5037708AC260}"/>
              </a:ext>
            </a:extLst>
          </p:cNvPr>
          <p:cNvSpPr txBox="1"/>
          <p:nvPr/>
        </p:nvSpPr>
        <p:spPr>
          <a:xfrm>
            <a:off x="5810442" y="388459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N2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B41371C-3161-0285-12E6-B931CEE4EBEC}"/>
              </a:ext>
            </a:extLst>
          </p:cNvPr>
          <p:cNvCxnSpPr>
            <a:cxnSpLocks/>
          </p:cNvCxnSpPr>
          <p:nvPr/>
        </p:nvCxnSpPr>
        <p:spPr>
          <a:xfrm>
            <a:off x="4457430" y="780030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774A077-F794-DC3E-BA67-0B91BE4301FE}"/>
              </a:ext>
            </a:extLst>
          </p:cNvPr>
          <p:cNvCxnSpPr>
            <a:cxnSpLocks/>
          </p:cNvCxnSpPr>
          <p:nvPr/>
        </p:nvCxnSpPr>
        <p:spPr>
          <a:xfrm>
            <a:off x="5526051" y="806296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63372791-14ED-15C9-9A3C-22DD2C9C3A81}"/>
              </a:ext>
            </a:extLst>
          </p:cNvPr>
          <p:cNvSpPr txBox="1"/>
          <p:nvPr/>
        </p:nvSpPr>
        <p:spPr>
          <a:xfrm>
            <a:off x="4259466" y="386446"/>
            <a:ext cx="1328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hsf-1(sy441)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45B4576-8A55-A81A-E5F0-AC65C1FCAB90}"/>
              </a:ext>
            </a:extLst>
          </p:cNvPr>
          <p:cNvSpPr txBox="1"/>
          <p:nvPr/>
        </p:nvSpPr>
        <p:spPr>
          <a:xfrm rot="16200000">
            <a:off x="2806089" y="2050159"/>
            <a:ext cx="1854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GAPDH (high exp)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756CA1F-ECD5-0671-5903-84BACDECEB35}"/>
              </a:ext>
            </a:extLst>
          </p:cNvPr>
          <p:cNvSpPr txBox="1"/>
          <p:nvPr/>
        </p:nvSpPr>
        <p:spPr>
          <a:xfrm rot="18000000">
            <a:off x="8664754" y="102001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A8BA73F-98EA-5CFF-A60F-8F2A7868AD22}"/>
              </a:ext>
            </a:extLst>
          </p:cNvPr>
          <p:cNvSpPr txBox="1"/>
          <p:nvPr/>
        </p:nvSpPr>
        <p:spPr>
          <a:xfrm rot="18000000">
            <a:off x="9123937" y="909557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D533BDB-265D-C604-BF37-A6DB224F596C}"/>
              </a:ext>
            </a:extLst>
          </p:cNvPr>
          <p:cNvSpPr txBox="1"/>
          <p:nvPr/>
        </p:nvSpPr>
        <p:spPr>
          <a:xfrm rot="18000000">
            <a:off x="9709136" y="100025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CD35502-0F9E-1986-1513-DBCDBEC87B3C}"/>
              </a:ext>
            </a:extLst>
          </p:cNvPr>
          <p:cNvSpPr txBox="1"/>
          <p:nvPr/>
        </p:nvSpPr>
        <p:spPr>
          <a:xfrm rot="18000000">
            <a:off x="10153898" y="1020011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AC7A91E-3798-08DC-FFDA-A68565EF42FE}"/>
              </a:ext>
            </a:extLst>
          </p:cNvPr>
          <p:cNvSpPr txBox="1"/>
          <p:nvPr/>
        </p:nvSpPr>
        <p:spPr>
          <a:xfrm>
            <a:off x="9964921" y="388459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N2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1079C75F-0D35-4003-479C-58F4EE310982}"/>
              </a:ext>
            </a:extLst>
          </p:cNvPr>
          <p:cNvCxnSpPr>
            <a:cxnSpLocks/>
          </p:cNvCxnSpPr>
          <p:nvPr/>
        </p:nvCxnSpPr>
        <p:spPr>
          <a:xfrm>
            <a:off x="8611909" y="780030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D8908FD2-1E1B-10FA-11F3-05DF354B5D68}"/>
              </a:ext>
            </a:extLst>
          </p:cNvPr>
          <p:cNvCxnSpPr>
            <a:cxnSpLocks/>
          </p:cNvCxnSpPr>
          <p:nvPr/>
        </p:nvCxnSpPr>
        <p:spPr>
          <a:xfrm>
            <a:off x="9680530" y="806296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3FB1CA06-C199-4971-629F-A26CA6EE5D58}"/>
              </a:ext>
            </a:extLst>
          </p:cNvPr>
          <p:cNvSpPr txBox="1"/>
          <p:nvPr/>
        </p:nvSpPr>
        <p:spPr>
          <a:xfrm>
            <a:off x="8413945" y="386446"/>
            <a:ext cx="1328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hsf-1(sy441)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01A7DB5-B35A-D9CC-4E06-73216EE65A24}"/>
              </a:ext>
            </a:extLst>
          </p:cNvPr>
          <p:cNvSpPr txBox="1"/>
          <p:nvPr/>
        </p:nvSpPr>
        <p:spPr>
          <a:xfrm>
            <a:off x="9033830" y="5414171"/>
            <a:ext cx="1194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Coomassie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1ED6A40-F3C8-E812-3C94-CF9E2202C16A}"/>
              </a:ext>
            </a:extLst>
          </p:cNvPr>
          <p:cNvCxnSpPr/>
          <p:nvPr/>
        </p:nvCxnSpPr>
        <p:spPr>
          <a:xfrm>
            <a:off x="3902411" y="2397144"/>
            <a:ext cx="555019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939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person's face&#10;&#10;Description automatically generated with medium confidence">
            <a:extLst>
              <a:ext uri="{FF2B5EF4-FFF2-40B4-BE49-F238E27FC236}">
                <a16:creationId xmlns:a16="http://schemas.microsoft.com/office/drawing/2014/main" id="{FCFF0D06-B4B6-F65F-3E52-CFD5AA7D1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948" y="1297357"/>
            <a:ext cx="3318510" cy="1448470"/>
          </a:xfrm>
          <a:prstGeom prst="rect">
            <a:avLst/>
          </a:prstGeom>
        </p:spPr>
      </p:pic>
      <p:pic>
        <p:nvPicPr>
          <p:cNvPr id="11" name="Picture 10" descr="A picture containing text, blur&#10;&#10;Description automatically generated">
            <a:extLst>
              <a:ext uri="{FF2B5EF4-FFF2-40B4-BE49-F238E27FC236}">
                <a16:creationId xmlns:a16="http://schemas.microsoft.com/office/drawing/2014/main" id="{BF1AC43E-80BB-1721-655D-4555300167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419" y="562793"/>
            <a:ext cx="3370307" cy="5715342"/>
          </a:xfrm>
          <a:prstGeom prst="rect">
            <a:avLst/>
          </a:prstGeom>
        </p:spPr>
      </p:pic>
      <p:pic>
        <p:nvPicPr>
          <p:cNvPr id="3" name="Picture 2" descr="A picture containing text, hitting&#10;&#10;Description automatically generated">
            <a:extLst>
              <a:ext uri="{FF2B5EF4-FFF2-40B4-BE49-F238E27FC236}">
                <a16:creationId xmlns:a16="http://schemas.microsoft.com/office/drawing/2014/main" id="{9C1E2CF6-80EA-9A26-28A6-D57970DC57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054"/>
          <a:stretch/>
        </p:blipFill>
        <p:spPr>
          <a:xfrm>
            <a:off x="7800983" y="875469"/>
            <a:ext cx="3559113" cy="453870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C08A9E9-5EE5-3B18-8D09-4DFFCE87CBC3}"/>
              </a:ext>
            </a:extLst>
          </p:cNvPr>
          <p:cNvSpPr txBox="1"/>
          <p:nvPr/>
        </p:nvSpPr>
        <p:spPr>
          <a:xfrm rot="16200000">
            <a:off x="-60434" y="2801069"/>
            <a:ext cx="1177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Puromycin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61CB041-6BA2-9AD1-9DF7-008FCD3610AA}"/>
              </a:ext>
            </a:extLst>
          </p:cNvPr>
          <p:cNvSpPr txBox="1"/>
          <p:nvPr/>
        </p:nvSpPr>
        <p:spPr>
          <a:xfrm rot="18000000">
            <a:off x="4510275" y="102001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B0FA64D-2C53-516B-ED20-208F96F355A0}"/>
              </a:ext>
            </a:extLst>
          </p:cNvPr>
          <p:cNvSpPr txBox="1"/>
          <p:nvPr/>
        </p:nvSpPr>
        <p:spPr>
          <a:xfrm rot="18000000">
            <a:off x="4969458" y="909557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4F56E0-3F82-015A-D1C0-0F1641E1C884}"/>
              </a:ext>
            </a:extLst>
          </p:cNvPr>
          <p:cNvSpPr txBox="1"/>
          <p:nvPr/>
        </p:nvSpPr>
        <p:spPr>
          <a:xfrm rot="18000000">
            <a:off x="5554657" y="100025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68B00D8-D038-7ACF-4E37-5ED442F46F2F}"/>
              </a:ext>
            </a:extLst>
          </p:cNvPr>
          <p:cNvSpPr txBox="1"/>
          <p:nvPr/>
        </p:nvSpPr>
        <p:spPr>
          <a:xfrm rot="18000000">
            <a:off x="5999419" y="1020011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8CC3C70-E640-8651-B84E-5037708AC260}"/>
              </a:ext>
            </a:extLst>
          </p:cNvPr>
          <p:cNvSpPr txBox="1"/>
          <p:nvPr/>
        </p:nvSpPr>
        <p:spPr>
          <a:xfrm>
            <a:off x="4617867" y="388459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N2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B41371C-3161-0285-12E6-B931CEE4EBEC}"/>
              </a:ext>
            </a:extLst>
          </p:cNvPr>
          <p:cNvCxnSpPr>
            <a:cxnSpLocks/>
          </p:cNvCxnSpPr>
          <p:nvPr/>
        </p:nvCxnSpPr>
        <p:spPr>
          <a:xfrm>
            <a:off x="4457430" y="780030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774A077-F794-DC3E-BA67-0B91BE4301FE}"/>
              </a:ext>
            </a:extLst>
          </p:cNvPr>
          <p:cNvCxnSpPr>
            <a:cxnSpLocks/>
          </p:cNvCxnSpPr>
          <p:nvPr/>
        </p:nvCxnSpPr>
        <p:spPr>
          <a:xfrm>
            <a:off x="5526051" y="806296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C45B4576-8A55-A81A-E5F0-AC65C1FCAB90}"/>
              </a:ext>
            </a:extLst>
          </p:cNvPr>
          <p:cNvSpPr txBox="1"/>
          <p:nvPr/>
        </p:nvSpPr>
        <p:spPr>
          <a:xfrm rot="16200000">
            <a:off x="3040564" y="1836926"/>
            <a:ext cx="1854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GAPDH (high exp)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756CA1F-ECD5-0671-5903-84BACDECEB35}"/>
              </a:ext>
            </a:extLst>
          </p:cNvPr>
          <p:cNvSpPr txBox="1"/>
          <p:nvPr/>
        </p:nvSpPr>
        <p:spPr>
          <a:xfrm rot="18000000">
            <a:off x="8664754" y="102001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A8BA73F-98EA-5CFF-A60F-8F2A7868AD22}"/>
              </a:ext>
            </a:extLst>
          </p:cNvPr>
          <p:cNvSpPr txBox="1"/>
          <p:nvPr/>
        </p:nvSpPr>
        <p:spPr>
          <a:xfrm rot="18000000">
            <a:off x="9123937" y="909557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D533BDB-265D-C604-BF37-A6DB224F596C}"/>
              </a:ext>
            </a:extLst>
          </p:cNvPr>
          <p:cNvSpPr txBox="1"/>
          <p:nvPr/>
        </p:nvSpPr>
        <p:spPr>
          <a:xfrm rot="18000000">
            <a:off x="9709136" y="1000259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EV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CD35502-0F9E-1986-1513-DBCDBEC87B3C}"/>
              </a:ext>
            </a:extLst>
          </p:cNvPr>
          <p:cNvSpPr txBox="1"/>
          <p:nvPr/>
        </p:nvSpPr>
        <p:spPr>
          <a:xfrm rot="18000000">
            <a:off x="10153898" y="1020011"/>
            <a:ext cx="6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ifg-1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AC7A91E-3798-08DC-FFDA-A68565EF42FE}"/>
              </a:ext>
            </a:extLst>
          </p:cNvPr>
          <p:cNvSpPr txBox="1"/>
          <p:nvPr/>
        </p:nvSpPr>
        <p:spPr>
          <a:xfrm>
            <a:off x="8863114" y="388462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N2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1079C75F-0D35-4003-479C-58F4EE310982}"/>
              </a:ext>
            </a:extLst>
          </p:cNvPr>
          <p:cNvCxnSpPr>
            <a:cxnSpLocks/>
          </p:cNvCxnSpPr>
          <p:nvPr/>
        </p:nvCxnSpPr>
        <p:spPr>
          <a:xfrm>
            <a:off x="8611909" y="780030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D8908FD2-1E1B-10FA-11F3-05DF354B5D68}"/>
              </a:ext>
            </a:extLst>
          </p:cNvPr>
          <p:cNvCxnSpPr>
            <a:cxnSpLocks/>
          </p:cNvCxnSpPr>
          <p:nvPr/>
        </p:nvCxnSpPr>
        <p:spPr>
          <a:xfrm>
            <a:off x="9680530" y="806296"/>
            <a:ext cx="817752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901A7DB5-B35A-D9CC-4E06-73216EE65A24}"/>
              </a:ext>
            </a:extLst>
          </p:cNvPr>
          <p:cNvSpPr txBox="1"/>
          <p:nvPr/>
        </p:nvSpPr>
        <p:spPr>
          <a:xfrm>
            <a:off x="9033830" y="5414171"/>
            <a:ext cx="1194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Coomassie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26FAE2-3717-42CF-64FC-E1E56108CF4A}"/>
              </a:ext>
            </a:extLst>
          </p:cNvPr>
          <p:cNvSpPr txBox="1"/>
          <p:nvPr/>
        </p:nvSpPr>
        <p:spPr>
          <a:xfrm>
            <a:off x="9631553" y="378127"/>
            <a:ext cx="1328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hsf-1(sy441)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F1CA4B-6863-7068-4E80-5EA32DA3269A}"/>
              </a:ext>
            </a:extLst>
          </p:cNvPr>
          <p:cNvSpPr txBox="1"/>
          <p:nvPr/>
        </p:nvSpPr>
        <p:spPr>
          <a:xfrm>
            <a:off x="5561414" y="350514"/>
            <a:ext cx="1328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hsf-1(sy441)</a:t>
            </a:r>
          </a:p>
        </p:txBody>
      </p:sp>
    </p:spTree>
    <p:extLst>
      <p:ext uri="{BB962C8B-B14F-4D97-AF65-F5344CB8AC3E}">
        <p14:creationId xmlns:p14="http://schemas.microsoft.com/office/powerpoint/2010/main" val="1470521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107</Words>
  <Application>Microsoft Macintosh PowerPoint</Application>
  <PresentationFormat>Widescreen</PresentationFormat>
  <Paragraphs>64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Khalyd Clay</dc:creator>
  <cp:lastModifiedBy>Khalyd Clay</cp:lastModifiedBy>
  <cp:revision>11</cp:revision>
  <dcterms:created xsi:type="dcterms:W3CDTF">2023-01-30T03:29:22Z</dcterms:created>
  <dcterms:modified xsi:type="dcterms:W3CDTF">2023-05-06T23:52:36Z</dcterms:modified>
</cp:coreProperties>
</file>