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 snapToObjects="1">
      <p:cViewPr varScale="1">
        <p:scale>
          <a:sx n="102" d="100"/>
          <a:sy n="102" d="100"/>
        </p:scale>
        <p:origin x="192" y="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A6E96C-9A8A-DA47-8871-B7168A5684B8}" type="datetimeFigureOut">
              <a:rPr lang="en-US" smtClean="0"/>
              <a:t>1/12/22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93682E-AB87-534F-8F6E-93E0E2751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482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Uncropped, unlabeled gel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93682E-AB87-534F-8F6E-93E0E27518F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9139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Uncropped, </a:t>
            </a:r>
            <a:r>
              <a:rPr lang="en-US"/>
              <a:t>labeled gel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93682E-AB87-534F-8F6E-93E0E27518F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146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4208A-BBF2-8F4C-B5C1-833E9915EE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EF6C58-70EE-D742-A6C8-454595AA59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B3FE5F-528B-944D-BECC-66B01840A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7048-FEEE-E34E-9D2A-13D089218A1F}" type="datetimeFigureOut">
              <a:rPr lang="en-US" smtClean="0"/>
              <a:t>1/12/22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852C73-C9C5-4F4A-BF9C-6482A7B09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A74916-FC30-0542-A502-7D229D03A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9AB54-0818-E849-968E-3C7A134C6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79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75EC9-C6FE-134A-8CD5-7EF2EDD77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ECF4AB-C3D2-BF4A-9D34-E673BF3762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268E75-AA25-C14D-B8BC-E3A03CFC2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7048-FEEE-E34E-9D2A-13D089218A1F}" type="datetimeFigureOut">
              <a:rPr lang="en-US" smtClean="0"/>
              <a:t>1/12/22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888859-45C0-8543-9B3D-80A8A8672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8037BE-7628-E140-8862-6FCAC8A36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9AB54-0818-E849-968E-3C7A134C6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668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1E6B3E9-00CE-F34C-A5E9-7970E89362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880B29-A08E-C041-A249-7E13E5E501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7DBA13-7531-BE40-B6BC-74E3F973D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7048-FEEE-E34E-9D2A-13D089218A1F}" type="datetimeFigureOut">
              <a:rPr lang="en-US" smtClean="0"/>
              <a:t>1/12/22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204E03-2B7F-C849-9048-3CFBE4B3E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BF2D8E-E897-FA42-8039-AC9C47206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9AB54-0818-E849-968E-3C7A134C6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028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A877F-0EA8-8743-8971-A9B299DEF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DB523-3DC1-0848-8C26-239AD101FB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AF72F8-E872-7345-9B64-004FD0E86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7048-FEEE-E34E-9D2A-13D089218A1F}" type="datetimeFigureOut">
              <a:rPr lang="en-US" smtClean="0"/>
              <a:t>1/12/22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4466F0-6EBD-5947-96F1-CAA695BA2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8C52FD-9C72-8C48-9429-D70E79D84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9AB54-0818-E849-968E-3C7A134C6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21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E1654-4E4E-DB4C-BAEF-94A96AEA6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23612F-7419-2A49-A6DD-472DF5CB9A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4BDE89-77E2-A847-9E38-83460AF77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7048-FEEE-E34E-9D2A-13D089218A1F}" type="datetimeFigureOut">
              <a:rPr lang="en-US" smtClean="0"/>
              <a:t>1/12/22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83E40-8D2A-5F45-85B3-114D2A244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651F17-8B48-2949-8A14-DDB3D0E46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9AB54-0818-E849-968E-3C7A134C6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081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5BC53-6CEA-A242-A2B6-07F6F948F2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2D4C56-7FB3-954C-A151-7C88E35FF3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CF104D-8B8B-FB44-9941-30E1EC2501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05AF24-9B77-7847-9E15-9AAADA82B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7048-FEEE-E34E-9D2A-13D089218A1F}" type="datetimeFigureOut">
              <a:rPr lang="en-US" smtClean="0"/>
              <a:t>1/12/22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8A001E-AA6C-D943-BF7B-44A59B937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012913-A356-264A-8079-4A5D37265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9AB54-0818-E849-968E-3C7A134C6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551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57D39-26CE-5547-A2E6-025F9906F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A4BA9A-71CC-8141-8E5B-C915E22DD9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2C5258-278F-4545-AF2E-A45CF58361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F2C569-7244-AA44-A892-2ED1942C5C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3623E4-FFED-1C41-B0B0-F2D593DBA1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3DE894-4732-B241-9115-2DE4E75DE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7048-FEEE-E34E-9D2A-13D089218A1F}" type="datetimeFigureOut">
              <a:rPr lang="en-US" smtClean="0"/>
              <a:t>1/12/22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86624B-0C9B-AA44-9082-78F83CCD8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4B71B8-A7C3-564F-8853-A6975717B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9AB54-0818-E849-968E-3C7A134C6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860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7F2F3D-FD74-914A-AFF4-15F6421A0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BA7646-91C2-9D4E-AD1B-910D020A7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7048-FEEE-E34E-9D2A-13D089218A1F}" type="datetimeFigureOut">
              <a:rPr lang="en-US" smtClean="0"/>
              <a:t>1/12/22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BFDB17-E026-754C-8068-0FE810E6C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B899EF-51A3-2644-ADE1-0BC093631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9AB54-0818-E849-968E-3C7A134C6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615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24688C-B75D-5044-8A9E-95D1555C0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7048-FEEE-E34E-9D2A-13D089218A1F}" type="datetimeFigureOut">
              <a:rPr lang="en-US" smtClean="0"/>
              <a:t>1/12/22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AB76C3-3816-E348-A749-8B7D4211C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F634FF-3531-6148-BC57-126C2219D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9AB54-0818-E849-968E-3C7A134C6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36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0F4C9-A33F-9E4E-83D5-84353689C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D9A8BA-E5F6-E44B-8FED-0DD3435170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3974CC-9C21-AE4E-A9CA-EB3E16746D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1F124C-9B38-6447-8CDB-C3F24846E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7048-FEEE-E34E-9D2A-13D089218A1F}" type="datetimeFigureOut">
              <a:rPr lang="en-US" smtClean="0"/>
              <a:t>1/12/22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EC53DF-33AB-DC42-B518-2236675DE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ACAFFA-3E5A-8D46-9E79-6889925CB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9AB54-0818-E849-968E-3C7A134C6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963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AB891-9E8D-6445-9B1B-E5F5E76AB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387D92-C8FA-4447-9C46-939A5EF804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4A8703-F425-5F42-B91F-7B5F6FFE24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EEC904-5E04-694D-A789-B5F41BF13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97048-FEEE-E34E-9D2A-13D089218A1F}" type="datetimeFigureOut">
              <a:rPr lang="en-US" smtClean="0"/>
              <a:t>1/12/22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F2A7B1-7026-9848-A5C0-FF0A7436C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859298-469D-F14C-A983-6504690A5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9AB54-0818-E849-968E-3C7A134C6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216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A639CF-BBA7-9143-8632-65B742D84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2B92FB-E1C3-964E-BC5A-B2BF1CE150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168A4-27BA-5546-9EDD-1C3E2ACE91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97048-FEEE-E34E-9D2A-13D089218A1F}" type="datetimeFigureOut">
              <a:rPr lang="en-US" smtClean="0"/>
              <a:t>1/12/22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2A618E-0832-764F-ABB9-9FE3D6778D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833EE3-127F-A84B-A7C1-9771D149BC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F9AB54-0818-E849-968E-3C7A134C64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511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D06C809-CD2E-6E44-A22A-E1CCE5686A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1527" y="249986"/>
            <a:ext cx="9104943" cy="6358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099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55C604F-F351-5248-A5AD-E7893E85F3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5925" y="279573"/>
            <a:ext cx="9308333" cy="650005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2B59B27-A69A-914B-B020-D29C3622F2ED}"/>
              </a:ext>
            </a:extLst>
          </p:cNvPr>
          <p:cNvSpPr txBox="1"/>
          <p:nvPr/>
        </p:nvSpPr>
        <p:spPr>
          <a:xfrm>
            <a:off x="517742" y="989556"/>
            <a:ext cx="20341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Myosin heavy chain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E48BC4E-A15B-934C-8AA6-EE311DFF8396}"/>
              </a:ext>
            </a:extLst>
          </p:cNvPr>
          <p:cNvSpPr txBox="1"/>
          <p:nvPr/>
        </p:nvSpPr>
        <p:spPr>
          <a:xfrm>
            <a:off x="524796" y="3429000"/>
            <a:ext cx="20270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Essential light chain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BBA7AB5-5545-7644-A521-794E927058B8}"/>
              </a:ext>
            </a:extLst>
          </p:cNvPr>
          <p:cNvSpPr txBox="1"/>
          <p:nvPr/>
        </p:nvSpPr>
        <p:spPr>
          <a:xfrm>
            <a:off x="334359" y="4171167"/>
            <a:ext cx="22175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Regulatory light chain</a:t>
            </a:r>
          </a:p>
        </p:txBody>
      </p:sp>
    </p:spTree>
    <p:extLst>
      <p:ext uri="{BB962C8B-B14F-4D97-AF65-F5344CB8AC3E}">
        <p14:creationId xmlns:p14="http://schemas.microsoft.com/office/powerpoint/2010/main" val="3654887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19</Words>
  <Application>Microsoft Macintosh PowerPoint</Application>
  <PresentationFormat>Widescreen</PresentationFormat>
  <Paragraphs>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C</dc:creator>
  <cp:lastModifiedBy>Mike C</cp:lastModifiedBy>
  <cp:revision>2</cp:revision>
  <dcterms:created xsi:type="dcterms:W3CDTF">2022-01-13T02:26:56Z</dcterms:created>
  <dcterms:modified xsi:type="dcterms:W3CDTF">2022-01-13T02:37:22Z</dcterms:modified>
</cp:coreProperties>
</file>