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893BA-D637-AE4B-AD73-FF92FC6713AD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1F2C-517C-C94F-AE35-24196111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6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E1A55-0343-2143-82A5-445BD8A32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72D21-F73F-3A4E-942D-12490F0E3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28C09-EB77-A742-B1D7-47177669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D73BC-9BF3-AD46-8871-7D0CCDDA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B25FB-BF41-6048-85B1-A11FF54F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5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C48F-A60C-CE40-8C2F-3D011F29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1B552-D305-D546-8981-E20CE50FD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1C756-85AE-9740-8E97-9E7E2DBC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36F56-A579-DB4C-8EB9-27A3CF40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57B45-6145-CF41-9E9F-98A269A6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2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312FEE-7E01-0B43-9235-0699A0AFD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058A2-F818-1E4B-BD23-2DC2D0F12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3559E-A681-E54C-BC1A-63C82E40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CDBDD-DA3B-E241-8A1A-0EBFB172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94C65-6F33-4D46-A47D-B825BE05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51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 &amp; Bullet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 txBox="1">
            <a:spLocks noGrp="1"/>
          </p:cNvSpPr>
          <p:nvPr>
            <p:ph type="title"/>
          </p:nvPr>
        </p:nvSpPr>
        <p:spPr>
          <a:xfrm>
            <a:off x="603250" y="1262062"/>
            <a:ext cx="10985501" cy="537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4219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body" idx="1"/>
          </p:nvPr>
        </p:nvSpPr>
        <p:spPr>
          <a:xfrm>
            <a:off x="603250" y="1747110"/>
            <a:ext cx="10985501" cy="350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75" tIns="24375" rIns="24375" bIns="24375" anchor="t" anchorCtr="0">
            <a:normAutofit/>
          </a:bodyPr>
          <a:lstStyle>
            <a:lvl1pPr marL="321457" lvl="0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4"/>
              <a:buFont typeface="Helvetica Neue"/>
              <a:buNone/>
              <a:defRPr sz="2084"/>
            </a:lvl1pPr>
            <a:lvl2pPr marL="642915" lvl="1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964372" lvl="2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285829" lvl="3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1607287" lvl="4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1928744" lvl="5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2250201" lvl="6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2571659" lvl="7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2893116" lvl="8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2"/>
          </p:nvPr>
        </p:nvSpPr>
        <p:spPr>
          <a:xfrm>
            <a:off x="603250" y="2450439"/>
            <a:ext cx="10985501" cy="309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t" anchorCtr="0">
            <a:normAutofit/>
          </a:bodyPr>
          <a:lstStyle>
            <a:lvl1pPr marL="321457" lvl="0" indent="-347442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2391" b="0"/>
            </a:lvl1pPr>
            <a:lvl2pPr marL="642915" lvl="1" indent="-347442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2391" b="0"/>
            </a:lvl2pPr>
            <a:lvl3pPr marL="964372" lvl="2" indent="-347442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2391" b="0"/>
            </a:lvl3pPr>
            <a:lvl4pPr marL="1285829" lvl="3" indent="-347442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2391" b="0"/>
            </a:lvl4pPr>
            <a:lvl5pPr marL="1607287" lvl="4" indent="-347442" algn="l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>
                <a:srgbClr val="000000"/>
              </a:buClr>
              <a:buSzPts val="4182"/>
              <a:buFont typeface="Helvetica Neue"/>
              <a:buChar char="•"/>
              <a:defRPr sz="2391" b="0"/>
            </a:lvl5pPr>
            <a:lvl6pPr marL="1928744" lvl="5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2250201" lvl="6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2571659" lvl="7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2893116" lvl="8" indent="-1607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5982084" y="5718514"/>
            <a:ext cx="221585" cy="18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75" tIns="27075" rIns="27075" bIns="27075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844">
                <a:solidFill>
                  <a:srgbClr val="000000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0BAA-9071-EC49-B3D3-4A07793DF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A9A90-DEFF-7C4D-B415-3FD81477C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5752D-0907-9B42-9AE7-C3C18428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445BA-8CAD-DD4E-BDF5-2214C490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731A3-403E-C245-A5F1-4F947F7DA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7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480C-D33C-F24C-8E2D-983C54ECC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74684-5AC9-0149-92E7-CE87706F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0DE10-63DE-6D47-8BA9-668FE974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95ACD-8836-BD4F-898F-6E6386DC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D2112-02B6-394D-A077-421B4F467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2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C4A5-F800-364C-AE2C-24152BC4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40DD-D1F9-0F48-9066-8988B0D48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F70D2-C0CF-6F40-BCC9-4FF9A74C5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26EC6-F40C-064D-9694-8F15B9DC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26442-AB0D-8441-A9BE-995C9E26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B907B-72AB-0A42-8629-7D3CDA4B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12002-89A4-664F-AA1D-6597071CF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C5AB3-997B-D045-8E8F-7DBCABC61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45394-720C-2442-A9B2-74A25814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8AAB17-94C7-2D45-9171-4DD6A2A3B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DEF22-C2C0-734E-853E-7FFA68DE1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1EC337-DB68-6944-8EC6-5F273751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6B3A35-3114-CB4E-933D-F6849D4C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829E8E-D880-3049-B50E-F3413A12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5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C90BF-E397-4F43-ABB3-1A3C39FD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5903B-DD23-6542-B3CC-5F3A8DE0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F7C26-6A7E-964A-8029-C6E88010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596E-E90B-9240-A06F-717F2B3C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0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8354B-41AE-D045-865A-D3FF0DBB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D6F89-059E-9546-95D8-B6B6AFF1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E6B76-5E6B-CF4A-BE52-0A6E441F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2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31E1-E8C7-1D45-BD6A-C4934C87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7650-EBEE-ED48-B6C1-3729E7D68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EC35F-A788-9845-B311-4735E3579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CF0C4-ED0D-B949-9DEA-EF2412C0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C009D-5687-3849-90DD-2D5CA0690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3E507-18E0-AB45-BB0B-4A530B47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2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7200-9C6A-844D-969D-94DE2B150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E8321-E4C0-2B4E-ABBE-118333D22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E7571-EBAC-6346-B912-28F35D43F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EF249-72DC-6943-AFB6-487774CB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91803-8333-4441-959E-1989F2D3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343F1-2A76-9A40-8512-6207E6402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0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264E4-1E6C-1F41-87E4-81EAC00E0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19CFC-C0F5-1842-B5EE-65794DF65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A6164-4E7A-334E-ABB4-3C87EDE24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05D0-96D5-4349-A1D1-681019D673D3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354E6-7A5F-7B42-83A1-6092FE296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02E5D-B50E-E44D-8923-F6E74681E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068E-69D6-6848-AD98-5D9C13A80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5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Google Shape;81;p2"/>
          <p:cNvGraphicFramePr/>
          <p:nvPr/>
        </p:nvGraphicFramePr>
        <p:xfrm>
          <a:off x="1558935" y="41073"/>
          <a:ext cx="9074091" cy="6775881"/>
        </p:xfrm>
        <a:graphic>
          <a:graphicData uri="http://schemas.openxmlformats.org/drawingml/2006/table">
            <a:tbl>
              <a:tblPr firstRow="1">
                <a:noFill/>
              </a:tblPr>
              <a:tblGrid>
                <a:gridCol w="1380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9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9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4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9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94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466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Protein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b="1" i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Average percent fast phase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Average percent slow phase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Percent fast and slow phase SD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Average fast rate, s</a:t>
                      </a:r>
                      <a:r>
                        <a:rPr lang="en-US" sz="1300" u="none" strike="noStrike" cap="none" baseline="30000"/>
                        <a:t>-1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Fast rate</a:t>
                      </a:r>
                      <a:endParaRPr sz="13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SD, s</a:t>
                      </a:r>
                      <a:r>
                        <a:rPr lang="en-US" sz="1300" u="none" strike="noStrike" cap="none" baseline="30000"/>
                        <a:t>-1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u="none" strike="noStrike" cap="none"/>
                        <a:t>Average slow rate, </a:t>
                      </a:r>
                      <a:endParaRPr sz="8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u="none" strike="noStrike" cap="none"/>
                        <a:t>s</a:t>
                      </a:r>
                      <a:r>
                        <a:rPr lang="en-US" sz="1300" u="none" strike="noStrike" cap="none" baseline="30000"/>
                        <a:t>-1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Slow rate SD, s</a:t>
                      </a:r>
                      <a:r>
                        <a:rPr lang="en-US" sz="1300" u="none" strike="noStrike" cap="none" baseline="30000"/>
                        <a:t>-1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WT 25-hep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42.9%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57.1%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10.3%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0.0185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0.0121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0.00316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0.00055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D778V 25-hep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36.3%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63.7%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10.0%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0.0220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0.0217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0.00342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0.00040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L781P 25-hep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38.6%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61.4%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11.0%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0.0154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0.0057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0.00360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0.00027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S782N 25-hep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32.2%*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67.8%*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5.2%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0.0134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0.0042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0.00328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0.00073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A797T 25-hep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74.1%****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25.9%****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5.6%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0.0113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0.00254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0.00074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F834L 25-hep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83.7%****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16.3%****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4.0%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0.0135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0.0006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0.00270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0.00086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WT 2-hep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79.1%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20.9%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4.9%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0.0132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0.0018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0.00196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0.00095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D778V 2-hep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86.2%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16.3%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8.9%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0.0135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0.0016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0.00303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0.00155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L781P 2-hep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76.9%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23.1%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2.3%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0.0135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0.0030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0.00167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0.00105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S782N 2-hep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79.1%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20.9%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4.4%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0.0150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0.0020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0.00294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0.00108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A797T 2-hep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82.2%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17.8%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0.6%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0.0134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0.0007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0.00184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0.00046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41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F834L 2-hep</a:t>
                      </a:r>
                      <a:endParaRPr sz="1300"/>
                    </a:p>
                  </a:txBody>
                  <a:tcPr marL="44648" marR="44648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73.6%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26.4%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5.0%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0.0153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0.0016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0.00253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0.00148</a:t>
                      </a:r>
                      <a:endParaRPr sz="1300"/>
                    </a:p>
                  </a:txBody>
                  <a:tcPr marL="44648" marR="44648" marT="0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Macintosh PowerPoint</Application>
  <PresentationFormat>Widescreen</PresentationFormat>
  <Paragraphs>119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</dc:creator>
  <cp:lastModifiedBy>Mike C</cp:lastModifiedBy>
  <cp:revision>1</cp:revision>
  <dcterms:created xsi:type="dcterms:W3CDTF">2022-05-04T20:43:38Z</dcterms:created>
  <dcterms:modified xsi:type="dcterms:W3CDTF">2022-05-04T20:44:03Z</dcterms:modified>
</cp:coreProperties>
</file>