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흑백, 화이트, 블랙, 모노크롬이(가) 표시된 사진&#10;&#10;자동 생성된 설명">
            <a:extLst>
              <a:ext uri="{FF2B5EF4-FFF2-40B4-BE49-F238E27FC236}">
                <a16:creationId xmlns:a16="http://schemas.microsoft.com/office/drawing/2014/main" id="{BE9FDE78-8550-51DF-4163-77C75AB772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2" t="24704" r="20699" b="28532"/>
          <a:stretch/>
        </p:blipFill>
        <p:spPr>
          <a:xfrm>
            <a:off x="3269671" y="1814623"/>
            <a:ext cx="5200073" cy="3561264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 1/2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/>
          <p:nvPr/>
        </p:nvCxnSpPr>
        <p:spPr>
          <a:xfrm>
            <a:off x="4608945" y="4549777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/>
          <p:nvPr/>
        </p:nvCxnSpPr>
        <p:spPr>
          <a:xfrm>
            <a:off x="5934362" y="4556131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162828" y="456589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488245" y="4582020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9598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100318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335149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8FD8B4-B789-1114-61A4-6755E067410D}"/>
              </a:ext>
            </a:extLst>
          </p:cNvPr>
          <p:cNvSpPr txBox="1"/>
          <p:nvPr/>
        </p:nvSpPr>
        <p:spPr>
          <a:xfrm>
            <a:off x="5775033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0A818-22DB-5BCB-386B-AD4945DE6510}"/>
              </a:ext>
            </a:extLst>
          </p:cNvPr>
          <p:cNvSpPr txBox="1"/>
          <p:nvPr/>
        </p:nvSpPr>
        <p:spPr>
          <a:xfrm>
            <a:off x="6100615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3D3AEC-33E9-1B68-413C-CA0451D9FCDE}"/>
              </a:ext>
            </a:extLst>
          </p:cNvPr>
          <p:cNvSpPr txBox="1"/>
          <p:nvPr/>
        </p:nvSpPr>
        <p:spPr>
          <a:xfrm>
            <a:off x="6404951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CD94BA-25E0-3548-4C7A-248A1785DCF5}"/>
              </a:ext>
            </a:extLst>
          </p:cNvPr>
          <p:cNvSpPr txBox="1"/>
          <p:nvPr/>
        </p:nvSpPr>
        <p:spPr>
          <a:xfrm>
            <a:off x="6639782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ERK 1/2 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30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3</cp:revision>
  <dcterms:created xsi:type="dcterms:W3CDTF">2024-02-08T02:01:38Z</dcterms:created>
  <dcterms:modified xsi:type="dcterms:W3CDTF">2024-02-08T02:13:33Z</dcterms:modified>
</cp:coreProperties>
</file>