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9E419B53-33A4-5F2C-DB32-6B07231C20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35" t="30666" r="32791" b="29733"/>
          <a:stretch/>
        </p:blipFill>
        <p:spPr>
          <a:xfrm>
            <a:off x="3292390" y="1611066"/>
            <a:ext cx="5283943" cy="3518680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/>
          <p:nvPr/>
        </p:nvCxnSpPr>
        <p:spPr>
          <a:xfrm>
            <a:off x="4608945" y="4549777"/>
            <a:ext cx="1099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/>
          <p:nvPr/>
        </p:nvCxnSpPr>
        <p:spPr>
          <a:xfrm>
            <a:off x="5934362" y="4556131"/>
            <a:ext cx="1099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162828" y="4565899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5488245" y="4582020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470400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795982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100318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335149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8FD8B4-B789-1114-61A4-6755E067410D}"/>
              </a:ext>
            </a:extLst>
          </p:cNvPr>
          <p:cNvSpPr txBox="1"/>
          <p:nvPr/>
        </p:nvSpPr>
        <p:spPr>
          <a:xfrm>
            <a:off x="5775033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0A818-22DB-5BCB-386B-AD4945DE6510}"/>
              </a:ext>
            </a:extLst>
          </p:cNvPr>
          <p:cNvSpPr txBox="1"/>
          <p:nvPr/>
        </p:nvSpPr>
        <p:spPr>
          <a:xfrm>
            <a:off x="6100615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3D3AEC-33E9-1B68-413C-CA0451D9FCDE}"/>
              </a:ext>
            </a:extLst>
          </p:cNvPr>
          <p:cNvSpPr txBox="1"/>
          <p:nvPr/>
        </p:nvSpPr>
        <p:spPr>
          <a:xfrm>
            <a:off x="6404951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CD94BA-25E0-3548-4C7A-248A1785DCF5}"/>
              </a:ext>
            </a:extLst>
          </p:cNvPr>
          <p:cNvSpPr txBox="1"/>
          <p:nvPr/>
        </p:nvSpPr>
        <p:spPr>
          <a:xfrm>
            <a:off x="6639782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LAT expression in total thymocytes from mice</a:t>
            </a:r>
          </a:p>
          <a:p>
            <a:r>
              <a:rPr lang="en-US" altLang="ko-KR" dirty="0"/>
              <a:t>(Fig 4C)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4</cp:revision>
  <dcterms:created xsi:type="dcterms:W3CDTF">2024-02-08T02:01:38Z</dcterms:created>
  <dcterms:modified xsi:type="dcterms:W3CDTF">2024-02-08T03:48:14Z</dcterms:modified>
</cp:coreProperties>
</file>