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83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51B2B4-ADF1-DE10-AD9C-4778415ED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D925494-0938-F79E-6C57-E24C381619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51CFDE2-9620-709A-0F61-533937D05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192832E-D63C-F726-3731-947169D4F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402A32-688F-85F4-B231-569384F78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452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1C1A89-CB0F-FEBC-9532-BD6AFF56B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9DB25B4-D55A-6E90-C2B0-FC5AED9FA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7EC560-C656-C1FC-2181-08F7086DF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B494B4-7407-D4F8-2092-F84E92455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429282-40EC-D85C-1F44-311036268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4152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40F7131-6B3E-49B7-74A5-257F66B433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B20DCE9-F219-7AED-5780-AD0B152E2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72047C-FCEF-57B6-49B1-C98E32A7F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4CBBD1-6638-3788-477F-91021DD8A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E7A4BB-A662-B083-A69B-77CCD0E61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49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305B2B-CE3B-BDEE-9898-02DC7268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878457-C36E-D97E-B910-8A317BAEA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B79527-A549-9486-80D8-002017FEF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776A33-A4B1-D19E-61CF-CC4A5084A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0D807E-3254-1005-A74A-E150254C0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9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CB89F8-24F2-89FA-FEC9-50422899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C75F69-BED4-F9B7-4575-82E0AE3C8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B354474-BAFA-690C-3E8A-8FC195DCA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DC2BAC-8913-27E7-2747-0E9D78CA0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F59A2F-9396-E012-5A7F-50B7533E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8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1A0116-149A-B8BF-9A76-7D63937EC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88F008-9082-6E30-A341-E6C727FDB7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0968C2E-DB0F-6CB2-7676-CF02F966B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1F35C3F-3451-C1B5-0F99-78797224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89C17F2-4212-8786-78F9-904816027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D31017-9C6F-63C4-F7C9-FE202FEE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75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8D746E-E738-1CD5-B496-C28F130B2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ED589EC-30A7-478B-659A-B1B101CC2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8697E6-F40B-4954-DFD4-B339CB2E8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7D21EF6-FD0E-528F-7A38-1723ACD7E2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AF86FED-BE1E-24A9-162F-337A728B57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677FAB9-3434-FA21-9C8B-5786C4C82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EFDB303-CC09-45C1-52F0-9C6F18413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BBF71F9-DBAD-1C2C-2615-75222DCC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00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84B24E-4C0A-3042-3F3F-52A2065A7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6C98936-57D9-F05E-A707-28CDCCFE4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95A0906-847C-9161-4117-9AAC6125C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985EE2E-328C-77BA-1BEE-0756CE576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396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76D2D3A-D0B9-A5BA-0240-359A840E7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D195033-4D86-7B77-4212-80FF03D8E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8382776-90FF-3E10-DFAA-6FA5A39D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900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ECDD93-374D-1891-E893-D1EA936A6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409DF8-54EC-7623-17FC-E7EAFE795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AEDD63-A1F7-68BF-8746-07E9743E4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282E7D2-66EF-4210-B0D1-2ACFF0B9F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94ED355-3008-807C-7D2D-AC6D221D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62E43C-5BB3-7AE3-9720-7B68844FB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751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6FA1A0-FDC4-4EE3-83E9-EFC8317D2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28D8D87-9FD5-BF53-B3A1-3074443C2C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FC93ED7-4651-5A35-271B-06C128D9D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A9547E4-DAFE-E77B-F365-A9F36F4C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E0197AC-935F-6D55-C3E7-1B8E400BD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BF8690B-0761-7AEC-49CA-C45DD2060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381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6603C6D-69FE-AE62-9AB9-407EF510F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5C35636-3CEB-4DBF-FCF1-509A997A0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91177A-44F1-F83B-6680-808EE34B5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576584-D001-992A-38F7-4421C08FC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81EC0E-B873-CA9B-4196-D94E60A241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938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화이트, 블랙, 흑백, 미니멀리스트이(가) 표시된 사진&#10;&#10;자동 생성된 설명">
            <a:extLst>
              <a:ext uri="{FF2B5EF4-FFF2-40B4-BE49-F238E27FC236}">
                <a16:creationId xmlns:a16="http://schemas.microsoft.com/office/drawing/2014/main" id="{D42EA0FF-3559-C88D-11F9-74C1082429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5" t="17166" r="26255" b="28472"/>
          <a:stretch/>
        </p:blipFill>
        <p:spPr>
          <a:xfrm>
            <a:off x="2936576" y="764965"/>
            <a:ext cx="6465229" cy="5654306"/>
          </a:xfrm>
          <a:prstGeom prst="rect">
            <a:avLst/>
          </a:prstGeom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277A9143-9755-4AD2-AFCD-50D4E3881B8B}"/>
              </a:ext>
            </a:extLst>
          </p:cNvPr>
          <p:cNvSpPr txBox="1"/>
          <p:nvPr/>
        </p:nvSpPr>
        <p:spPr>
          <a:xfrm>
            <a:off x="677948" y="2785631"/>
            <a:ext cx="1991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ZAP-70</a:t>
            </a:r>
            <a:endParaRPr lang="ko-KR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21">
            <a:extLst>
              <a:ext uri="{FF2B5EF4-FFF2-40B4-BE49-F238E27FC236}">
                <a16:creationId xmlns:a16="http://schemas.microsoft.com/office/drawing/2014/main" id="{8BD5281F-A4EA-49A7-ACF9-D4F8BC928149}"/>
              </a:ext>
            </a:extLst>
          </p:cNvPr>
          <p:cNvCxnSpPr/>
          <p:nvPr/>
        </p:nvCxnSpPr>
        <p:spPr>
          <a:xfrm>
            <a:off x="2669309" y="3079970"/>
            <a:ext cx="802640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C1206DEF-C9B8-75EB-EA39-AD78320A7561}"/>
              </a:ext>
            </a:extLst>
          </p:cNvPr>
          <p:cNvCxnSpPr>
            <a:cxnSpLocks/>
          </p:cNvCxnSpPr>
          <p:nvPr/>
        </p:nvCxnSpPr>
        <p:spPr>
          <a:xfrm>
            <a:off x="4544291" y="4549777"/>
            <a:ext cx="136178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189A82AB-AD7B-C9CD-3F1B-BE25BC9F62C1}"/>
              </a:ext>
            </a:extLst>
          </p:cNvPr>
          <p:cNvCxnSpPr>
            <a:cxnSpLocks/>
          </p:cNvCxnSpPr>
          <p:nvPr/>
        </p:nvCxnSpPr>
        <p:spPr>
          <a:xfrm>
            <a:off x="6169191" y="4549777"/>
            <a:ext cx="14651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1">
            <a:extLst>
              <a:ext uri="{FF2B5EF4-FFF2-40B4-BE49-F238E27FC236}">
                <a16:creationId xmlns:a16="http://schemas.microsoft.com/office/drawing/2014/main" id="{A4729391-BD55-4644-0738-F008A5D9B9AD}"/>
              </a:ext>
            </a:extLst>
          </p:cNvPr>
          <p:cNvSpPr txBox="1"/>
          <p:nvPr/>
        </p:nvSpPr>
        <p:spPr>
          <a:xfrm>
            <a:off x="4162828" y="4565899"/>
            <a:ext cx="199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8D6B7C29-E674-2D34-220A-947B7EA988AC}"/>
              </a:ext>
            </a:extLst>
          </p:cNvPr>
          <p:cNvSpPr txBox="1"/>
          <p:nvPr/>
        </p:nvSpPr>
        <p:spPr>
          <a:xfrm>
            <a:off x="5906072" y="4616528"/>
            <a:ext cx="199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FAM49B-KO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917D2D-D796-3751-28C4-2660B417DBE2}"/>
              </a:ext>
            </a:extLst>
          </p:cNvPr>
          <p:cNvSpPr txBox="1"/>
          <p:nvPr/>
        </p:nvSpPr>
        <p:spPr>
          <a:xfrm>
            <a:off x="4470400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83D24D-89C4-E1C4-1E26-7681586EE976}"/>
              </a:ext>
            </a:extLst>
          </p:cNvPr>
          <p:cNvSpPr txBox="1"/>
          <p:nvPr/>
        </p:nvSpPr>
        <p:spPr>
          <a:xfrm>
            <a:off x="4795982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2AF54D-C0DB-BA1F-09B4-B6A364AEDBBE}"/>
              </a:ext>
            </a:extLst>
          </p:cNvPr>
          <p:cNvSpPr txBox="1"/>
          <p:nvPr/>
        </p:nvSpPr>
        <p:spPr>
          <a:xfrm>
            <a:off x="5178363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16C23E-DDB7-8C61-EBD6-9B0451E9891B}"/>
              </a:ext>
            </a:extLst>
          </p:cNvPr>
          <p:cNvSpPr txBox="1"/>
          <p:nvPr/>
        </p:nvSpPr>
        <p:spPr>
          <a:xfrm>
            <a:off x="5503945" y="2320006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EF76C2-93C6-AC41-9563-7D864F00E616}"/>
              </a:ext>
            </a:extLst>
          </p:cNvPr>
          <p:cNvSpPr txBox="1"/>
          <p:nvPr/>
        </p:nvSpPr>
        <p:spPr>
          <a:xfrm>
            <a:off x="0" y="31172"/>
            <a:ext cx="1104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Western blot analysis of ZAP-70 expression in total thymocytes from mice</a:t>
            </a:r>
          </a:p>
          <a:p>
            <a:r>
              <a:rPr lang="en-US" altLang="ko-KR" dirty="0"/>
              <a:t>(Fig 4C) </a:t>
            </a:r>
            <a:endParaRPr lang="ko-KR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CE6254-AFDC-1A14-8EB9-4390020EDC31}"/>
              </a:ext>
            </a:extLst>
          </p:cNvPr>
          <p:cNvSpPr txBox="1"/>
          <p:nvPr/>
        </p:nvSpPr>
        <p:spPr>
          <a:xfrm>
            <a:off x="6066212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B9887D-2F48-81D7-4935-11EF79A9CEAD}"/>
              </a:ext>
            </a:extLst>
          </p:cNvPr>
          <p:cNvSpPr txBox="1"/>
          <p:nvPr/>
        </p:nvSpPr>
        <p:spPr>
          <a:xfrm>
            <a:off x="6391794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5435329-784E-ADC6-435F-250C79CE50F9}"/>
              </a:ext>
            </a:extLst>
          </p:cNvPr>
          <p:cNvSpPr txBox="1"/>
          <p:nvPr/>
        </p:nvSpPr>
        <p:spPr>
          <a:xfrm>
            <a:off x="6774175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ACACE6F-D31E-40A2-0389-2459197CDFB1}"/>
              </a:ext>
            </a:extLst>
          </p:cNvPr>
          <p:cNvSpPr txBox="1"/>
          <p:nvPr/>
        </p:nvSpPr>
        <p:spPr>
          <a:xfrm>
            <a:off x="7099757" y="2320006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847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28</Words>
  <Application>Microsoft Office PowerPoint</Application>
  <PresentationFormat>와이드스크린</PresentationFormat>
  <Paragraphs>13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이희성</dc:creator>
  <cp:lastModifiedBy>이희성</cp:lastModifiedBy>
  <cp:revision>6</cp:revision>
  <dcterms:created xsi:type="dcterms:W3CDTF">2024-02-08T02:01:38Z</dcterms:created>
  <dcterms:modified xsi:type="dcterms:W3CDTF">2024-02-08T04:36:33Z</dcterms:modified>
</cp:coreProperties>
</file>