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1233B0-39C7-414B-B82B-F72E1427CB50}" v="1" dt="2024-02-08T04:42:34.4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스크린샷, 직사각형, 텍스트, 블랙이(가) 표시된 사진&#10;&#10;자동 생성된 설명">
            <a:extLst>
              <a:ext uri="{FF2B5EF4-FFF2-40B4-BE49-F238E27FC236}">
                <a16:creationId xmlns:a16="http://schemas.microsoft.com/office/drawing/2014/main" id="{790067DC-F5CF-7521-8CBE-8AB4C06E41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8" t="30594" r="29910" b="37298"/>
          <a:stretch/>
        </p:blipFill>
        <p:spPr>
          <a:xfrm>
            <a:off x="2669309" y="1771164"/>
            <a:ext cx="7046468" cy="4177385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PLC </a:t>
            </a:r>
            <a:r>
              <a:rPr lang="el-GR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 flipV="1">
            <a:off x="4304145" y="4548087"/>
            <a:ext cx="1708728" cy="16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6245632" y="4548087"/>
            <a:ext cx="1862664" cy="15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277897" y="4578865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6236389" y="4578865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223357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13079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220007" y="2424657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598618" y="2424657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PLC γ1 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A9711-62F5-AA57-E0C1-BC8A91B274B5}"/>
              </a:ext>
            </a:extLst>
          </p:cNvPr>
          <p:cNvSpPr txBox="1"/>
          <p:nvPr/>
        </p:nvSpPr>
        <p:spPr>
          <a:xfrm>
            <a:off x="6198477" y="243997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6DBEFA-3A00-0CA6-39B3-E73923834B5D}"/>
              </a:ext>
            </a:extLst>
          </p:cNvPr>
          <p:cNvSpPr txBox="1"/>
          <p:nvPr/>
        </p:nvSpPr>
        <p:spPr>
          <a:xfrm>
            <a:off x="6688199" y="2439971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14CDD8-4B81-620B-088A-F08FCF547B47}"/>
              </a:ext>
            </a:extLst>
          </p:cNvPr>
          <p:cNvSpPr txBox="1"/>
          <p:nvPr/>
        </p:nvSpPr>
        <p:spPr>
          <a:xfrm>
            <a:off x="7195127" y="244832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C02D94-CC0F-7B4C-17BA-4F327C5EB9C1}"/>
              </a:ext>
            </a:extLst>
          </p:cNvPr>
          <p:cNvSpPr txBox="1"/>
          <p:nvPr/>
        </p:nvSpPr>
        <p:spPr>
          <a:xfrm>
            <a:off x="7573738" y="2448329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2E226A053FA16B4D885EE6A93232E657" ma:contentTypeVersion="4" ma:contentTypeDescription="새 문서를 만듭니다." ma:contentTypeScope="" ma:versionID="2575263e922f63c2997798c965040df9">
  <xsd:schema xmlns:xsd="http://www.w3.org/2001/XMLSchema" xmlns:xs="http://www.w3.org/2001/XMLSchema" xmlns:p="http://schemas.microsoft.com/office/2006/metadata/properties" xmlns:ns3="ab1dd2e5-877f-4330-b9c6-2e7887098793" targetNamespace="http://schemas.microsoft.com/office/2006/metadata/properties" ma:root="true" ma:fieldsID="09b03520c65ca5f1fbfd0ca7b6125596" ns3:_="">
    <xsd:import namespace="ab1dd2e5-877f-4330-b9c6-2e78870987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1dd2e5-877f-4330-b9c6-2e78870987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2E6E2A-DDC4-497E-92FE-BFE6645239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1dd2e5-877f-4330-b9c6-2e78870987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18FB5D-04C8-4465-A5BB-9DB76863DD43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ab1dd2e5-877f-4330-b9c6-2e7887098793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3A14BE6-B084-4B17-93B3-8FD39E14851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7</cp:revision>
  <dcterms:created xsi:type="dcterms:W3CDTF">2024-02-08T02:01:38Z</dcterms:created>
  <dcterms:modified xsi:type="dcterms:W3CDTF">2024-02-08T04:43:45Z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0x0101002E226A053FA16B4D885EE6A93232E657</vt:lpwstr>
  </property>
</Properties>
</file>