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83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51B2B4-ADF1-DE10-AD9C-4778415ED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925494-0938-F79E-6C57-E24C38161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CFDE2-9620-709A-0F61-533937D0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92832E-D63C-F726-3731-947169D4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402A32-688F-85F4-B231-569384F78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52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1C1A89-CB0F-FEBC-9532-BD6AFF56B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9DB25B4-D55A-6E90-C2B0-FC5AED9FA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7EC560-C656-C1FC-2181-08F7086DF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B494B4-7407-D4F8-2092-F84E92455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429282-40EC-D85C-1F44-31103626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152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0F7131-6B3E-49B7-74A5-257F66B43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B20DCE9-F219-7AED-5780-AD0B152E2F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72047C-FCEF-57B6-49B1-C98E32A7F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4CBBD1-6638-3788-477F-91021DD8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0E7A4BB-A662-B083-A69B-77CCD0E6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49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305B2B-CE3B-BDEE-9898-02DC7268D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0878457-C36E-D97E-B910-8A317BAEA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B79527-A549-9486-80D8-002017FEF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776A33-A4B1-D19E-61CF-CC4A5084A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0D807E-3254-1005-A74A-E150254C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CB89F8-24F2-89FA-FEC9-504228998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C75F69-BED4-F9B7-4575-82E0AE3C8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54474-BAFA-690C-3E8A-8FC195DC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DC2BAC-8913-27E7-2747-0E9D78CA0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F59A2F-9396-E012-5A7F-50B7533E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8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A0116-149A-B8BF-9A76-7D63937E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188F008-9082-6E30-A341-E6C727FDB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0968C2E-DB0F-6CB2-7676-CF02F966B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1F35C3F-3451-C1B5-0F99-787972241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9C17F2-4212-8786-78F9-90481602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D31017-9C6F-63C4-F7C9-FE202FEE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5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8D746E-E738-1CD5-B496-C28F130B2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D589EC-30A7-478B-659A-B1B101CC2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8697E6-F40B-4954-DFD4-B339CB2E8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7D21EF6-FD0E-528F-7A38-1723ACD7E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AF86FED-BE1E-24A9-162F-337A728B57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677FAB9-3434-FA21-9C8B-5786C4C8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FDB303-CC09-45C1-52F0-9C6F1841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BBF71F9-DBAD-1C2C-2615-75222DC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00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84B24E-4C0A-3042-3F3F-52A2065A7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6C98936-57D9-F05E-A707-28CDCCFE4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95A0906-847C-9161-4117-9AAC6125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85EE2E-328C-77BA-1BEE-0756CE576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6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76D2D3A-D0B9-A5BA-0240-359A840E7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D195033-4D86-7B77-4212-80FF03D8E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8382776-90FF-3E10-DFAA-6FA5A39D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00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ECDD93-374D-1891-E893-D1EA936A6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409DF8-54EC-7623-17FC-E7EAFE795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7AEDD63-A1F7-68BF-8746-07E9743E4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82E7D2-66EF-4210-B0D1-2ACFF0B9F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4ED355-3008-807C-7D2D-AC6D221D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62E43C-5BB3-7AE3-9720-7B68844F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51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6FA1A0-FDC4-4EE3-83E9-EFC8317D2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8D8D87-9FD5-BF53-B3A1-3074443C2C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FC93ED7-4651-5A35-271B-06C128D9D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9547E4-DAFE-E77B-F365-A9F36F4CA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E0197AC-935F-6D55-C3E7-1B8E400BD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BF8690B-0761-7AEC-49CA-C45DD2060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812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6603C6D-69FE-AE62-9AB9-407EF510F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5C35636-3CEB-4DBF-FCF1-509A997A0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91177A-44F1-F83B-6680-808EE34B55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0304D3-F1E7-4805-B08B-59EEC035BC0E}" type="datetimeFigureOut">
              <a:rPr lang="ko-KR" altLang="en-US" smtClean="0"/>
              <a:t>2024-02-08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6584-D001-992A-38F7-4421C08FC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C81EC0E-B873-CA9B-4196-D94E60A24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6D7F8A-5479-4B1F-BDD6-FED45B63CF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3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스케치, 화이트, 예술, 흑백이(가) 표시된 사진&#10;&#10;자동 생성된 설명">
            <a:extLst>
              <a:ext uri="{FF2B5EF4-FFF2-40B4-BE49-F238E27FC236}">
                <a16:creationId xmlns:a16="http://schemas.microsoft.com/office/drawing/2014/main" id="{F3A1AEB3-017C-A869-582E-43FD168FC2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57" t="37583" r="19912" b="28870"/>
          <a:stretch/>
        </p:blipFill>
        <p:spPr>
          <a:xfrm>
            <a:off x="3920717" y="1286534"/>
            <a:ext cx="6225546" cy="3582968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277A9143-9755-4AD2-AFCD-50D4E3881B8B}"/>
              </a:ext>
            </a:extLst>
          </p:cNvPr>
          <p:cNvSpPr txBox="1"/>
          <p:nvPr/>
        </p:nvSpPr>
        <p:spPr>
          <a:xfrm>
            <a:off x="709292" y="3554200"/>
            <a:ext cx="1991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</a:t>
            </a:r>
            <a:endParaRPr lang="ko-KR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21">
            <a:extLst>
              <a:ext uri="{FF2B5EF4-FFF2-40B4-BE49-F238E27FC236}">
                <a16:creationId xmlns:a16="http://schemas.microsoft.com/office/drawing/2014/main" id="{8BD5281F-A4EA-49A7-ACF9-D4F8BC928149}"/>
              </a:ext>
            </a:extLst>
          </p:cNvPr>
          <p:cNvCxnSpPr/>
          <p:nvPr/>
        </p:nvCxnSpPr>
        <p:spPr>
          <a:xfrm>
            <a:off x="2669309" y="3846588"/>
            <a:ext cx="802640" cy="0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1206DEF-C9B8-75EB-EA39-AD78320A7561}"/>
              </a:ext>
            </a:extLst>
          </p:cNvPr>
          <p:cNvCxnSpPr>
            <a:cxnSpLocks/>
          </p:cNvCxnSpPr>
          <p:nvPr/>
        </p:nvCxnSpPr>
        <p:spPr>
          <a:xfrm>
            <a:off x="4608945" y="4549777"/>
            <a:ext cx="1422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11">
            <a:extLst>
              <a:ext uri="{FF2B5EF4-FFF2-40B4-BE49-F238E27FC236}">
                <a16:creationId xmlns:a16="http://schemas.microsoft.com/office/drawing/2014/main" id="{A4729391-BD55-4644-0738-F008A5D9B9AD}"/>
              </a:ext>
            </a:extLst>
          </p:cNvPr>
          <p:cNvSpPr txBox="1"/>
          <p:nvPr/>
        </p:nvSpPr>
        <p:spPr>
          <a:xfrm>
            <a:off x="4226209" y="4549150"/>
            <a:ext cx="199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C57BL/6</a:t>
            </a:r>
            <a:endParaRPr lang="ko-KR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D6B7C29-E674-2D34-220A-947B7EA988AC}"/>
              </a:ext>
            </a:extLst>
          </p:cNvPr>
          <p:cNvSpPr txBox="1"/>
          <p:nvPr/>
        </p:nvSpPr>
        <p:spPr>
          <a:xfrm>
            <a:off x="5933090" y="4612735"/>
            <a:ext cx="1991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FAM49B-KO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917D2D-D796-3751-28C4-2660B417DBE2}"/>
              </a:ext>
            </a:extLst>
          </p:cNvPr>
          <p:cNvSpPr txBox="1"/>
          <p:nvPr/>
        </p:nvSpPr>
        <p:spPr>
          <a:xfrm>
            <a:off x="4470400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83D24D-89C4-E1C4-1E26-7681586EE976}"/>
              </a:ext>
            </a:extLst>
          </p:cNvPr>
          <p:cNvSpPr txBox="1"/>
          <p:nvPr/>
        </p:nvSpPr>
        <p:spPr>
          <a:xfrm>
            <a:off x="4833044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2AF54D-C0DB-BA1F-09B4-B6A364AEDBBE}"/>
              </a:ext>
            </a:extLst>
          </p:cNvPr>
          <p:cNvSpPr txBox="1"/>
          <p:nvPr/>
        </p:nvSpPr>
        <p:spPr>
          <a:xfrm>
            <a:off x="5214046" y="2320006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16C23E-DDB7-8C61-EBD6-9B0451E9891B}"/>
              </a:ext>
            </a:extLst>
          </p:cNvPr>
          <p:cNvSpPr txBox="1"/>
          <p:nvPr/>
        </p:nvSpPr>
        <p:spPr>
          <a:xfrm>
            <a:off x="5488245" y="2320006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8FD8B4-B789-1114-61A4-6755E067410D}"/>
              </a:ext>
            </a:extLst>
          </p:cNvPr>
          <p:cNvSpPr txBox="1"/>
          <p:nvPr/>
        </p:nvSpPr>
        <p:spPr>
          <a:xfrm>
            <a:off x="7706014" y="416643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70A818-22DB-5BCB-386B-AD4945DE6510}"/>
              </a:ext>
            </a:extLst>
          </p:cNvPr>
          <p:cNvSpPr txBox="1"/>
          <p:nvPr/>
        </p:nvSpPr>
        <p:spPr>
          <a:xfrm>
            <a:off x="8363524" y="354713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3D3AEC-33E9-1B68-413C-CA0451D9FCDE}"/>
              </a:ext>
            </a:extLst>
          </p:cNvPr>
          <p:cNvSpPr txBox="1"/>
          <p:nvPr/>
        </p:nvSpPr>
        <p:spPr>
          <a:xfrm>
            <a:off x="8667860" y="354713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CD94BA-25E0-3548-4C7A-248A1785DCF5}"/>
              </a:ext>
            </a:extLst>
          </p:cNvPr>
          <p:cNvSpPr txBox="1"/>
          <p:nvPr/>
        </p:nvSpPr>
        <p:spPr>
          <a:xfrm>
            <a:off x="8902691" y="354713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EF76C2-93C6-AC41-9563-7D864F00E616}"/>
              </a:ext>
            </a:extLst>
          </p:cNvPr>
          <p:cNvSpPr txBox="1"/>
          <p:nvPr/>
        </p:nvSpPr>
        <p:spPr>
          <a:xfrm>
            <a:off x="0" y="31172"/>
            <a:ext cx="1104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Western blot analysis </a:t>
            </a:r>
            <a:r>
              <a:rPr lang="en-US" altLang="ko-KR"/>
              <a:t>of FAM49B </a:t>
            </a:r>
            <a:r>
              <a:rPr lang="en-US" altLang="ko-KR" dirty="0"/>
              <a:t>expression in total thymocytes from mice</a:t>
            </a:r>
          </a:p>
          <a:p>
            <a:r>
              <a:rPr lang="en-US" altLang="ko-KR" dirty="0"/>
              <a:t>(Fig 4C) 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37852C-5AA2-D14D-2B74-7C997009CCDB}"/>
              </a:ext>
            </a:extLst>
          </p:cNvPr>
          <p:cNvSpPr txBox="1"/>
          <p:nvPr/>
        </p:nvSpPr>
        <p:spPr>
          <a:xfrm>
            <a:off x="6078391" y="2320633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0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81F93A-B7DA-3821-8B43-8F79C42B6F76}"/>
              </a:ext>
            </a:extLst>
          </p:cNvPr>
          <p:cNvSpPr txBox="1"/>
          <p:nvPr/>
        </p:nvSpPr>
        <p:spPr>
          <a:xfrm>
            <a:off x="6441035" y="2320633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6151DC-1D62-8F16-D791-10B688EBBDDD}"/>
              </a:ext>
            </a:extLst>
          </p:cNvPr>
          <p:cNvSpPr txBox="1"/>
          <p:nvPr/>
        </p:nvSpPr>
        <p:spPr>
          <a:xfrm>
            <a:off x="6822037" y="2320633"/>
            <a:ext cx="387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36149C-57DD-AA61-C24B-1E670DC14248}"/>
              </a:ext>
            </a:extLst>
          </p:cNvPr>
          <p:cNvSpPr txBox="1"/>
          <p:nvPr/>
        </p:nvSpPr>
        <p:spPr>
          <a:xfrm>
            <a:off x="7096236" y="2320633"/>
            <a:ext cx="53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15</a:t>
            </a:r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CC8855FC-C571-17CF-4FB3-F6887881B456}"/>
              </a:ext>
            </a:extLst>
          </p:cNvPr>
          <p:cNvCxnSpPr>
            <a:cxnSpLocks/>
          </p:cNvCxnSpPr>
          <p:nvPr/>
        </p:nvCxnSpPr>
        <p:spPr>
          <a:xfrm>
            <a:off x="6217570" y="4549777"/>
            <a:ext cx="1422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847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32</Words>
  <Application>Microsoft Office PowerPoint</Application>
  <PresentationFormat>와이드스크린</PresentationFormat>
  <Paragraphs>17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이희성</dc:creator>
  <cp:lastModifiedBy>이희성</cp:lastModifiedBy>
  <cp:revision>6</cp:revision>
  <dcterms:created xsi:type="dcterms:W3CDTF">2024-02-08T02:01:38Z</dcterms:created>
  <dcterms:modified xsi:type="dcterms:W3CDTF">2024-02-08T04:26:05Z</dcterms:modified>
</cp:coreProperties>
</file>