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흑백, 직사각형, 블랙, 모노크롬이(가) 표시된 사진&#10;&#10;자동 생성된 설명">
            <a:extLst>
              <a:ext uri="{FF2B5EF4-FFF2-40B4-BE49-F238E27FC236}">
                <a16:creationId xmlns:a16="http://schemas.microsoft.com/office/drawing/2014/main" id="{BEE4B31A-C678-E5EC-F044-674B9DC6C7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37" t="39773" r="38522" b="27281"/>
          <a:stretch/>
        </p:blipFill>
        <p:spPr>
          <a:xfrm flipH="1">
            <a:off x="2251413" y="1031392"/>
            <a:ext cx="5581023" cy="5117798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870709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Bcl-2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163097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>
            <a:off x="4179044" y="2703227"/>
            <a:ext cx="1041293" cy="46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 rot="19145239">
            <a:off x="3029867" y="5374346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 rot="19174515">
            <a:off x="3586943" y="5559275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Bcl-2 expression in Naïve CD4 T cell and total thymocyte from mice</a:t>
            </a:r>
          </a:p>
          <a:p>
            <a:r>
              <a:rPr lang="en-US" altLang="ko-KR"/>
              <a:t>(Fig 6-figure supplement 2) </a:t>
            </a:r>
            <a:endParaRPr lang="ko-KR" altLang="en-US" dirty="0"/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1EB24FE6-D473-3EAA-A4C4-7C289360A46E}"/>
              </a:ext>
            </a:extLst>
          </p:cNvPr>
          <p:cNvSpPr txBox="1"/>
          <p:nvPr/>
        </p:nvSpPr>
        <p:spPr>
          <a:xfrm rot="19145239">
            <a:off x="4313488" y="5502207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180258A1-D303-177B-96AB-3E0721DDB9EE}"/>
              </a:ext>
            </a:extLst>
          </p:cNvPr>
          <p:cNvSpPr txBox="1"/>
          <p:nvPr/>
        </p:nvSpPr>
        <p:spPr>
          <a:xfrm rot="19174515">
            <a:off x="4851299" y="5688895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03D3-6F5B-B289-E623-FA7D4E3BA45D}"/>
              </a:ext>
            </a:extLst>
          </p:cNvPr>
          <p:cNvSpPr txBox="1"/>
          <p:nvPr/>
        </p:nvSpPr>
        <p:spPr>
          <a:xfrm rot="18717767">
            <a:off x="4116096" y="1738707"/>
            <a:ext cx="2208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Naïve CD4 T cell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F04F2FF7-8079-62F5-CCB6-977B0F91C012}"/>
              </a:ext>
            </a:extLst>
          </p:cNvPr>
          <p:cNvCxnSpPr>
            <a:cxnSpLocks/>
          </p:cNvCxnSpPr>
          <p:nvPr/>
        </p:nvCxnSpPr>
        <p:spPr>
          <a:xfrm>
            <a:off x="5309168" y="2721699"/>
            <a:ext cx="101774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BB51A53-6701-1874-4CA7-4997B5B687C4}"/>
              </a:ext>
            </a:extLst>
          </p:cNvPr>
          <p:cNvSpPr txBox="1"/>
          <p:nvPr/>
        </p:nvSpPr>
        <p:spPr>
          <a:xfrm rot="18698556">
            <a:off x="5464536" y="1747685"/>
            <a:ext cx="2208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thymocyte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37</Words>
  <Application>Microsoft Office PowerPoint</Application>
  <PresentationFormat>와이드스크린</PresentationFormat>
  <Paragraphs>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9</cp:revision>
  <dcterms:created xsi:type="dcterms:W3CDTF">2024-02-08T02:01:38Z</dcterms:created>
  <dcterms:modified xsi:type="dcterms:W3CDTF">2024-02-08T02:50:09Z</dcterms:modified>
</cp:coreProperties>
</file>