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51B2B4-ADF1-DE10-AD9C-4778415E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925494-0938-F79E-6C57-E24C38161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CFDE2-9620-709A-0F61-533937D0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92832E-D63C-F726-3731-947169D4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402A32-688F-85F4-B231-569384F7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52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1C1A89-CB0F-FEBC-9532-BD6AFF56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DB25B4-D55A-6E90-C2B0-FC5AED9FA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EC560-C656-C1FC-2181-08F7086DF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494B4-7407-D4F8-2092-F84E924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429282-40EC-D85C-1F44-31103626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15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0F7131-6B3E-49B7-74A5-257F66B43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0DCE9-F219-7AED-5780-AD0B152E2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72047C-FCEF-57B6-49B1-C98E32A7F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4CBBD1-6638-3788-477F-91021DD8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E7A4BB-A662-B083-A69B-77CCD0E6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49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305B2B-CE3B-BDEE-9898-02DC7268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878457-C36E-D97E-B910-8A317BAE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B79527-A549-9486-80D8-002017FE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776A33-A4B1-D19E-61CF-CC4A5084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0D807E-3254-1005-A74A-E150254C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CB89F8-24F2-89FA-FEC9-504228998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75F69-BED4-F9B7-4575-82E0AE3C8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54474-BAFA-690C-3E8A-8FC195DC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DC2BAC-8913-27E7-2747-0E9D78CA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F59A2F-9396-E012-5A7F-50B7533E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A0116-149A-B8BF-9A76-7D63937E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88F008-9082-6E30-A341-E6C727FD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0968C2E-DB0F-6CB2-7676-CF02F966B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F35C3F-3451-C1B5-0F99-78797224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9C17F2-4212-8786-78F9-9048160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D31017-9C6F-63C4-F7C9-FE202FEE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5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8D746E-E738-1CD5-B496-C28F130B2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D589EC-30A7-478B-659A-B1B101CC2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8697E6-F40B-4954-DFD4-B339CB2E8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7D21EF6-FD0E-528F-7A38-1723ACD7E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AF86FED-BE1E-24A9-162F-337A728B5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77FAB9-3434-FA21-9C8B-5786C4C8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FDB303-CC09-45C1-52F0-9C6F1841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BF71F9-DBAD-1C2C-2615-75222DC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00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84B24E-4C0A-3042-3F3F-52A2065A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C98936-57D9-F05E-A707-28CDCCFE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95A0906-847C-9161-4117-9AAC6125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85EE2E-328C-77BA-1BEE-0756CE57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6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6D2D3A-D0B9-A5BA-0240-359A840E7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D195033-4D86-7B77-4212-80FF03D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382776-90FF-3E10-DFAA-6FA5A39D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00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ECDD93-374D-1891-E893-D1EA936A6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409DF8-54EC-7623-17FC-E7EAFE795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AEDD63-A1F7-68BF-8746-07E9743E4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82E7D2-66EF-4210-B0D1-2ACFF0B9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ED355-3008-807C-7D2D-AC6D221D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62E43C-5BB3-7AE3-9720-7B68844F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51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6FA1A0-FDC4-4EE3-83E9-EFC8317D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8D8D87-9FD5-BF53-B3A1-3074443C2C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FC93ED7-4651-5A35-271B-06C128D9D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9547E4-DAFE-E77B-F365-A9F36F4CA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0197AC-935F-6D55-C3E7-1B8E400BD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BF8690B-0761-7AEC-49CA-C45DD206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81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603C6D-69FE-AE62-9AB9-407EF510F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35636-3CEB-4DBF-FCF1-509A997A0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177A-44F1-F83B-6680-808EE34B5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6584-D001-992A-38F7-4421C08F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1EC0E-B873-CA9B-4196-D94E60A24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3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물질적 속성, 블랙, 흑백이(가) 표시된 사진&#10;&#10;자동 생성된 설명">
            <a:extLst>
              <a:ext uri="{FF2B5EF4-FFF2-40B4-BE49-F238E27FC236}">
                <a16:creationId xmlns:a16="http://schemas.microsoft.com/office/drawing/2014/main" id="{EAD6261A-85E1-5286-49F7-400ED7A641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3" t="16152" r="29043" b="18767"/>
          <a:stretch/>
        </p:blipFill>
        <p:spPr>
          <a:xfrm>
            <a:off x="3510121" y="743107"/>
            <a:ext cx="3897123" cy="5130454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277A9143-9755-4AD2-AFCD-50D4E3881B8B}"/>
              </a:ext>
            </a:extLst>
          </p:cNvPr>
          <p:cNvSpPr txBox="1"/>
          <p:nvPr/>
        </p:nvSpPr>
        <p:spPr>
          <a:xfrm>
            <a:off x="673639" y="3375395"/>
            <a:ext cx="199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BIM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1206DEF-C9B8-75EB-EA39-AD78320A7561}"/>
              </a:ext>
            </a:extLst>
          </p:cNvPr>
          <p:cNvCxnSpPr>
            <a:cxnSpLocks/>
          </p:cNvCxnSpPr>
          <p:nvPr/>
        </p:nvCxnSpPr>
        <p:spPr>
          <a:xfrm>
            <a:off x="4173943" y="2707895"/>
            <a:ext cx="10463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id="{A4729391-BD55-4644-0738-F008A5D9B9AD}"/>
              </a:ext>
            </a:extLst>
          </p:cNvPr>
          <p:cNvSpPr txBox="1"/>
          <p:nvPr/>
        </p:nvSpPr>
        <p:spPr>
          <a:xfrm rot="19145239">
            <a:off x="3029867" y="4563378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D6B7C29-E674-2D34-220A-947B7EA988AC}"/>
              </a:ext>
            </a:extLst>
          </p:cNvPr>
          <p:cNvSpPr txBox="1"/>
          <p:nvPr/>
        </p:nvSpPr>
        <p:spPr>
          <a:xfrm rot="19174515">
            <a:off x="3586943" y="4748307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EF76C2-93C6-AC41-9563-7D864F00E616}"/>
              </a:ext>
            </a:extLst>
          </p:cNvPr>
          <p:cNvSpPr txBox="1"/>
          <p:nvPr/>
        </p:nvSpPr>
        <p:spPr>
          <a:xfrm>
            <a:off x="0" y="31172"/>
            <a:ext cx="1104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Western blot analysis of BIM expression in Naïve CD4 T cell and total thymocyte from mice</a:t>
            </a:r>
          </a:p>
          <a:p>
            <a:r>
              <a:rPr lang="en-US" altLang="ko-KR" dirty="0"/>
              <a:t>(Fig 6-figure supplement 2) </a:t>
            </a:r>
            <a:endParaRPr lang="ko-KR" altLang="en-US" dirty="0"/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1EB24FE6-D473-3EAA-A4C4-7C289360A46E}"/>
              </a:ext>
            </a:extLst>
          </p:cNvPr>
          <p:cNvSpPr txBox="1"/>
          <p:nvPr/>
        </p:nvSpPr>
        <p:spPr>
          <a:xfrm rot="19145239">
            <a:off x="4313488" y="4691239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id="{180258A1-D303-177B-96AB-3E0721DDB9EE}"/>
              </a:ext>
            </a:extLst>
          </p:cNvPr>
          <p:cNvSpPr txBox="1"/>
          <p:nvPr/>
        </p:nvSpPr>
        <p:spPr>
          <a:xfrm rot="19174515">
            <a:off x="4752629" y="4884950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4703D3-6F5B-B289-E623-FA7D4E3BA45D}"/>
              </a:ext>
            </a:extLst>
          </p:cNvPr>
          <p:cNvSpPr txBox="1"/>
          <p:nvPr/>
        </p:nvSpPr>
        <p:spPr>
          <a:xfrm rot="18717767">
            <a:off x="4116096" y="1738707"/>
            <a:ext cx="220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Naïve CD4 T cell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F04F2FF7-8079-62F5-CCB6-977B0F91C012}"/>
              </a:ext>
            </a:extLst>
          </p:cNvPr>
          <p:cNvCxnSpPr>
            <a:cxnSpLocks/>
          </p:cNvCxnSpPr>
          <p:nvPr/>
        </p:nvCxnSpPr>
        <p:spPr>
          <a:xfrm>
            <a:off x="5521799" y="2707895"/>
            <a:ext cx="93441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BB51A53-6701-1874-4CA7-4997B5B687C4}"/>
              </a:ext>
            </a:extLst>
          </p:cNvPr>
          <p:cNvSpPr txBox="1"/>
          <p:nvPr/>
        </p:nvSpPr>
        <p:spPr>
          <a:xfrm rot="18698556">
            <a:off x="5464536" y="1747685"/>
            <a:ext cx="220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thymocyte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21">
            <a:extLst>
              <a:ext uri="{FF2B5EF4-FFF2-40B4-BE49-F238E27FC236}">
                <a16:creationId xmlns:a16="http://schemas.microsoft.com/office/drawing/2014/main" id="{479741E1-72F9-9B54-B984-7632E79DD5E6}"/>
              </a:ext>
            </a:extLst>
          </p:cNvPr>
          <p:cNvCxnSpPr/>
          <p:nvPr/>
        </p:nvCxnSpPr>
        <p:spPr>
          <a:xfrm>
            <a:off x="2502649" y="3683786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88F24AD-F9C0-E9B6-3442-A109B6849D7D}"/>
              </a:ext>
            </a:extLst>
          </p:cNvPr>
          <p:cNvCxnSpPr>
            <a:cxnSpLocks/>
          </p:cNvCxnSpPr>
          <p:nvPr/>
        </p:nvCxnSpPr>
        <p:spPr>
          <a:xfrm>
            <a:off x="3421179" y="3375395"/>
            <a:ext cx="0" cy="6518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847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37</Words>
  <Application>Microsoft Office PowerPoint</Application>
  <PresentationFormat>와이드스크린</PresentationFormat>
  <Paragraphs>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이희성</dc:creator>
  <cp:lastModifiedBy>이희성</cp:lastModifiedBy>
  <cp:revision>9</cp:revision>
  <dcterms:created xsi:type="dcterms:W3CDTF">2024-02-08T02:01:38Z</dcterms:created>
  <dcterms:modified xsi:type="dcterms:W3CDTF">2024-02-08T02:57:16Z</dcterms:modified>
</cp:coreProperties>
</file>