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7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68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874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67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555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83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21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97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538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4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864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A0BB8-A0EB-4F92-9DE2-B7083C74060B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017F2-25C2-4557-99F1-2933E4E8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89907" y="1905000"/>
            <a:ext cx="4094914" cy="2567259"/>
            <a:chOff x="1772486" y="1699941"/>
            <a:chExt cx="2849786" cy="1980360"/>
          </a:xfrm>
        </p:grpSpPr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2486" y="1699941"/>
              <a:ext cx="2849786" cy="1980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Rectangle 39"/>
            <p:cNvSpPr/>
            <p:nvPr/>
          </p:nvSpPr>
          <p:spPr>
            <a:xfrm>
              <a:off x="2427822" y="2386442"/>
              <a:ext cx="827730" cy="865810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2819400" y="4724400"/>
            <a:ext cx="2699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Original uncropped gel for Figure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1000" y="152400"/>
            <a:ext cx="23790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4-source </a:t>
            </a:r>
            <a:r>
              <a:rPr lang="en-US" dirty="0"/>
              <a:t>data </a:t>
            </a:r>
            <a:r>
              <a:rPr lang="en-US" dirty="0" smtClean="0"/>
              <a:t>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515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Yonghe   Ding</dc:creator>
  <cp:lastModifiedBy>Yonghe   Ding</cp:lastModifiedBy>
  <cp:revision>6</cp:revision>
  <dcterms:created xsi:type="dcterms:W3CDTF">2022-01-26T23:51:00Z</dcterms:created>
  <dcterms:modified xsi:type="dcterms:W3CDTF">2022-10-07T18:18:45Z</dcterms:modified>
</cp:coreProperties>
</file>