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50" d="100"/>
          <a:sy n="150" d="100"/>
        </p:scale>
        <p:origin x="-468" y="21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AA0BB8-A0EB-4F92-9DE2-B7083C74060B}" type="datetimeFigureOut">
              <a:rPr lang="en-US" smtClean="0"/>
              <a:t>10/7/2022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017F2-25C2-4557-99F1-2933E4E859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9576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AA0BB8-A0EB-4F92-9DE2-B7083C74060B}" type="datetimeFigureOut">
              <a:rPr lang="en-US" smtClean="0"/>
              <a:t>10/7/2022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017F2-25C2-4557-99F1-2933E4E859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49683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AA0BB8-A0EB-4F92-9DE2-B7083C74060B}" type="datetimeFigureOut">
              <a:rPr lang="en-US" smtClean="0"/>
              <a:t>10/7/2022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017F2-25C2-4557-99F1-2933E4E859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78747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AA0BB8-A0EB-4F92-9DE2-B7083C74060B}" type="datetimeFigureOut">
              <a:rPr lang="en-US" smtClean="0"/>
              <a:t>10/7/2022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017F2-25C2-4557-99F1-2933E4E859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59679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AA0BB8-A0EB-4F92-9DE2-B7083C74060B}" type="datetimeFigureOut">
              <a:rPr lang="en-US" smtClean="0"/>
              <a:t>10/7/2022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017F2-25C2-4557-99F1-2933E4E859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25554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AA0BB8-A0EB-4F92-9DE2-B7083C74060B}" type="datetimeFigureOut">
              <a:rPr lang="en-US" smtClean="0"/>
              <a:t>10/7/2022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017F2-25C2-4557-99F1-2933E4E859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65834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AA0BB8-A0EB-4F92-9DE2-B7083C74060B}" type="datetimeFigureOut">
              <a:rPr lang="en-US" smtClean="0"/>
              <a:t>10/7/2022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017F2-25C2-4557-99F1-2933E4E859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14210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AA0BB8-A0EB-4F92-9DE2-B7083C74060B}" type="datetimeFigureOut">
              <a:rPr lang="en-US" smtClean="0"/>
              <a:t>10/7/2022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017F2-25C2-4557-99F1-2933E4E859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44970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AA0BB8-A0EB-4F92-9DE2-B7083C74060B}" type="datetimeFigureOut">
              <a:rPr lang="en-US" smtClean="0"/>
              <a:t>10/7/2022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017F2-25C2-4557-99F1-2933E4E859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55383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AA0BB8-A0EB-4F92-9DE2-B7083C74060B}" type="datetimeFigureOut">
              <a:rPr lang="en-US" smtClean="0"/>
              <a:t>10/7/2022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017F2-25C2-4557-99F1-2933E4E859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59479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AA0BB8-A0EB-4F92-9DE2-B7083C74060B}" type="datetimeFigureOut">
              <a:rPr lang="en-US" smtClean="0"/>
              <a:t>10/7/2022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017F2-25C2-4557-99F1-2933E4E859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88645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AA0BB8-A0EB-4F92-9DE2-B7083C74060B}" type="datetimeFigureOut">
              <a:rPr lang="en-US" smtClean="0"/>
              <a:t>10/7/2022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F017F2-25C2-4557-99F1-2933E4E859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652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400" y="1726836"/>
            <a:ext cx="5206433" cy="3444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Rectangle 1"/>
          <p:cNvSpPr/>
          <p:nvPr/>
        </p:nvSpPr>
        <p:spPr>
          <a:xfrm>
            <a:off x="4463052" y="3416037"/>
            <a:ext cx="489947" cy="624547"/>
          </a:xfrm>
          <a:prstGeom prst="rect">
            <a:avLst/>
          </a:prstGeom>
          <a:noFill/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TextBox 35"/>
          <p:cNvSpPr txBox="1"/>
          <p:nvPr/>
        </p:nvSpPr>
        <p:spPr>
          <a:xfrm>
            <a:off x="4971709" y="3139038"/>
            <a:ext cx="98456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Anti-Dnajb6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4935366" y="1988635"/>
            <a:ext cx="9605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Anti-</a:t>
            </a:r>
            <a:r>
              <a:rPr lang="en-US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Gapdh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3217073" y="5410200"/>
            <a:ext cx="270779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Original uncropped blot for Figure 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4C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381000" y="152400"/>
            <a:ext cx="237904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Figure </a:t>
            </a:r>
            <a:r>
              <a:rPr lang="en-US" dirty="0" smtClean="0"/>
              <a:t>4-source </a:t>
            </a:r>
            <a:r>
              <a:rPr lang="en-US" dirty="0"/>
              <a:t>data </a:t>
            </a:r>
            <a:r>
              <a:rPr lang="en-US" dirty="0" smtClean="0"/>
              <a:t>2 </a:t>
            </a:r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4279616" y="2514491"/>
            <a:ext cx="489947" cy="624547"/>
          </a:xfrm>
          <a:prstGeom prst="rect">
            <a:avLst/>
          </a:prstGeom>
          <a:noFill/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09934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</TotalTime>
  <Words>12</Words>
  <Application>Microsoft Office PowerPoint</Application>
  <PresentationFormat>On-screen Show (4:3)</PresentationFormat>
  <Paragraphs>4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Mayo Clinic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Yonghe   Ding</dc:creator>
  <cp:lastModifiedBy>Yonghe   Ding</cp:lastModifiedBy>
  <cp:revision>11</cp:revision>
  <dcterms:created xsi:type="dcterms:W3CDTF">2022-01-26T23:51:00Z</dcterms:created>
  <dcterms:modified xsi:type="dcterms:W3CDTF">2022-10-07T18:19:53Z</dcterms:modified>
</cp:coreProperties>
</file>