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81"/>
  </p:normalViewPr>
  <p:slideViewPr>
    <p:cSldViewPr snapToGrid="0" snapToObjects="1">
      <p:cViewPr>
        <p:scale>
          <a:sx n="194" d="100"/>
          <a:sy n="194" d="100"/>
        </p:scale>
        <p:origin x="-1584" y="-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D1954-E87A-9D4F-8E46-9D34AEB26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1BBD50-6285-324C-86DF-82B9E2135E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BF834-E114-0345-910D-0CD58EDB6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70A9-6830-154B-AE79-86E79EC667F4}" type="datetimeFigureOut">
              <a:rPr lang="en-IL" smtClean="0"/>
              <a:t>15/02/2022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6E783-F68B-5543-BCAD-1EC503728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5C344-D209-4F40-A363-76080F468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E0CA-6C31-9E45-BD76-9C0AE91B62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32156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37221-511D-6841-9C9A-FA195C001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2F90DC-CD86-3844-A26D-5A20A63AF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621EE-75D0-E64F-9FAB-8E197D906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70A9-6830-154B-AE79-86E79EC667F4}" type="datetimeFigureOut">
              <a:rPr lang="en-IL" smtClean="0"/>
              <a:t>15/02/2022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76F2B-F14C-B24D-92B4-F1868BFC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FB7BE-5F69-064D-8A74-0C1C3EBF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E0CA-6C31-9E45-BD76-9C0AE91B62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36409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56968B-DA5F-8B42-81B1-1DB1B4A1E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8AD307-CABA-B642-8F0C-D746156202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1F3E1-CE9B-E745-AB18-83655A4D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70A9-6830-154B-AE79-86E79EC667F4}" type="datetimeFigureOut">
              <a:rPr lang="en-IL" smtClean="0"/>
              <a:t>15/02/2022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63FC3-0422-A343-B324-EF1A0335E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ABEFB-782F-1A43-AD8A-D531BBED3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E0CA-6C31-9E45-BD76-9C0AE91B62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6632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1CFE4-F7DB-4C4F-9716-A4A964B02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2F860-2F40-2A49-B915-C0C9A6D58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EA13F-FCD2-AB42-965B-81B27E30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70A9-6830-154B-AE79-86E79EC667F4}" type="datetimeFigureOut">
              <a:rPr lang="en-IL" smtClean="0"/>
              <a:t>15/02/2022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9EBEC-C260-6346-8FD6-ACA387F03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F5531-C411-274A-ACDB-E951A2398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E0CA-6C31-9E45-BD76-9C0AE91B62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78106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1FE0E-ED36-2F4C-B898-0195091F3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A26D28-3173-524E-8750-FE92702EE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0E6EFC-7DE7-F24C-887F-3B36C15A6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70A9-6830-154B-AE79-86E79EC667F4}" type="datetimeFigureOut">
              <a:rPr lang="en-IL" smtClean="0"/>
              <a:t>15/02/2022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23906-AEC9-2042-AB87-18B63D68F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14166-61E7-0F43-85B8-E0A3C0A67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E0CA-6C31-9E45-BD76-9C0AE91B62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0416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E73A8-7F20-3844-8755-05628337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DA212-4E0E-D44F-B478-DB8C4B69A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64E37-1DE5-8243-8709-16E6EC80A4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CAB716-9F77-E54F-9035-966E9C0FE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70A9-6830-154B-AE79-86E79EC667F4}" type="datetimeFigureOut">
              <a:rPr lang="en-IL" smtClean="0"/>
              <a:t>15/02/2022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1E0060-F272-0C46-B1C9-5371F1944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AC337E-A24F-824A-8C12-F19D34637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E0CA-6C31-9E45-BD76-9C0AE91B62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0846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C8A62-9652-2F40-A26F-E71B4889C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D0250D-935F-5545-94CF-DBA462613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46232-FE8A-0641-927F-71BDCD5EB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D00D2-403D-274E-A85B-9C9726C8CC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A658CC-C6E5-E347-A815-9F7DB0C256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8FA06-D250-2743-8F9C-1EC54BFC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70A9-6830-154B-AE79-86E79EC667F4}" type="datetimeFigureOut">
              <a:rPr lang="en-IL" smtClean="0"/>
              <a:t>15/02/2022</a:t>
            </a:fld>
            <a:endParaRPr lang="en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DB6FB-BEDA-724F-9BC3-24F2E5E1D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BC65A4-6079-7241-BA60-3F73DBD13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E0CA-6C31-9E45-BD76-9C0AE91B62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545673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370A8-3DE5-DB49-B44A-5654EFBF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2A3D08-11C5-274D-8EBC-B2D6790C9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70A9-6830-154B-AE79-86E79EC667F4}" type="datetimeFigureOut">
              <a:rPr lang="en-IL" smtClean="0"/>
              <a:t>15/02/2022</a:t>
            </a:fld>
            <a:endParaRPr lang="en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FF4068-B69C-DE49-A142-9B97E528B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F8A327-D967-B045-BFD0-CD551FF28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E0CA-6C31-9E45-BD76-9C0AE91B62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489507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EC0FB9-F7A6-7040-A1AD-0DF53027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70A9-6830-154B-AE79-86E79EC667F4}" type="datetimeFigureOut">
              <a:rPr lang="en-IL" smtClean="0"/>
              <a:t>15/02/2022</a:t>
            </a:fld>
            <a:endParaRPr lang="en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403F34-541C-454E-9178-568E456AB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D13726-0705-A94A-9147-D0A884F9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E0CA-6C31-9E45-BD76-9C0AE91B62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802395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3F943-0EDA-8347-B9E7-BF2269EA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D8A6B-8240-4F41-BD81-26D81D5D4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F8AC3A-0E95-2841-A016-E76303C86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FC030D-A7D3-DF49-B8D2-E51518270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70A9-6830-154B-AE79-86E79EC667F4}" type="datetimeFigureOut">
              <a:rPr lang="en-IL" smtClean="0"/>
              <a:t>15/02/2022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0AA8DF-BC5E-7048-B558-BF3E5E0E6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96F66B-42C1-544D-9B51-80E0EA45D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E0CA-6C31-9E45-BD76-9C0AE91B62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454586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8C255-0B32-C048-8B16-920302E74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C675F6-D5F1-3E43-8441-2F6EDE58AA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5918FC-E9A7-5B44-A758-23F6406904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13AA12-AB4A-B04E-B069-95423708A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270A9-6830-154B-AE79-86E79EC667F4}" type="datetimeFigureOut">
              <a:rPr lang="en-IL" smtClean="0"/>
              <a:t>15/02/2022</a:t>
            </a:fld>
            <a:endParaRPr lang="en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CF424-4ECE-2F42-86C8-A63044864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597F4-577F-EC43-980F-A1B7BC55E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AE0CA-6C31-9E45-BD76-9C0AE91B62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13510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6476B9-D79A-3040-AA73-51A315569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81B54-DA54-E34E-B751-7BFBF6A6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2222F-FEDE-3D41-994F-391496A9CE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270A9-6830-154B-AE79-86E79EC667F4}" type="datetimeFigureOut">
              <a:rPr lang="en-IL" smtClean="0"/>
              <a:t>15/02/2022</a:t>
            </a:fld>
            <a:endParaRPr lang="en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CE6A1-9006-8F42-8BCE-E1285F6758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224C1-FDD7-154C-88E9-FC206D24A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AE0CA-6C31-9E45-BD76-9C0AE91B6240}" type="slidenum">
              <a:rPr lang="en-IL" smtClean="0"/>
              <a:t>‹#›</a:t>
            </a:fld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32408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627236-7379-2D4C-94E6-554C03CD66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401" y="2060028"/>
            <a:ext cx="4037970" cy="20570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578C5D-0316-A749-BA40-C60E52273C6C}"/>
              </a:ext>
            </a:extLst>
          </p:cNvPr>
          <p:cNvSpPr/>
          <p:nvPr/>
        </p:nvSpPr>
        <p:spPr>
          <a:xfrm>
            <a:off x="3508870" y="3444153"/>
            <a:ext cx="513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15kDa</a:t>
            </a:r>
            <a:endParaRPr lang="en-IL" sz="1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4B593F-FDAD-424A-B25F-B13755D15BE9}"/>
              </a:ext>
            </a:extLst>
          </p:cNvPr>
          <p:cNvSpPr/>
          <p:nvPr/>
        </p:nvSpPr>
        <p:spPr>
          <a:xfrm>
            <a:off x="3508870" y="3705203"/>
            <a:ext cx="5132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10kDa</a:t>
            </a:r>
            <a:endParaRPr lang="en-IL" sz="1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63DB90-6BFE-FB4C-921A-1B1EA0D9B63A}"/>
              </a:ext>
            </a:extLst>
          </p:cNvPr>
          <p:cNvSpPr txBox="1"/>
          <p:nvPr/>
        </p:nvSpPr>
        <p:spPr>
          <a:xfrm>
            <a:off x="2975073" y="3503451"/>
            <a:ext cx="6960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L" sz="1000" dirty="0"/>
              <a:t>HA-hTCL1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CB148E-5625-0548-905D-11C4B0AF5A1B}"/>
              </a:ext>
            </a:extLst>
          </p:cNvPr>
          <p:cNvCxnSpPr>
            <a:cxnSpLocks/>
          </p:cNvCxnSpPr>
          <p:nvPr/>
        </p:nvCxnSpPr>
        <p:spPr>
          <a:xfrm flipH="1">
            <a:off x="3026229" y="3690689"/>
            <a:ext cx="2133600" cy="0"/>
          </a:xfrm>
          <a:prstGeom prst="line">
            <a:avLst/>
          </a:prstGeom>
          <a:ln>
            <a:head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8902FB4-6A19-6B41-9536-AFA2479E8D99}"/>
              </a:ext>
            </a:extLst>
          </p:cNvPr>
          <p:cNvSpPr/>
          <p:nvPr/>
        </p:nvSpPr>
        <p:spPr>
          <a:xfrm>
            <a:off x="3883718" y="4117062"/>
            <a:ext cx="4125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Figure </a:t>
            </a:r>
            <a:r>
              <a:rPr lang="he-IL" sz="1000" dirty="0"/>
              <a:t>3</a:t>
            </a:r>
            <a:r>
              <a:rPr lang="en-US" sz="1000" dirty="0"/>
              <a:t>B-</a:t>
            </a:r>
            <a:r>
              <a:rPr lang="he-IL" sz="1000" dirty="0"/>
              <a:t> </a:t>
            </a:r>
            <a:r>
              <a:rPr lang="en-US" sz="1000" dirty="0"/>
              <a:t>source data 1. Western blot of MEF stable clones expressing HA-tagged human TCL1.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7479B0-4926-E94F-8E8B-F56D0CA33399}"/>
              </a:ext>
            </a:extLst>
          </p:cNvPr>
          <p:cNvSpPr/>
          <p:nvPr/>
        </p:nvSpPr>
        <p:spPr>
          <a:xfrm>
            <a:off x="4109345" y="3444152"/>
            <a:ext cx="2365027" cy="50727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1877624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21</Words>
  <Application>Microsoft Macintosh PowerPoint</Application>
  <PresentationFormat>Widescreen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arik ogran-nachman</dc:creator>
  <cp:lastModifiedBy>arik ogran-nachman</cp:lastModifiedBy>
  <cp:revision>3</cp:revision>
  <dcterms:created xsi:type="dcterms:W3CDTF">2022-02-15T08:47:17Z</dcterms:created>
  <dcterms:modified xsi:type="dcterms:W3CDTF">2022-02-15T11:41:13Z</dcterms:modified>
</cp:coreProperties>
</file>