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7" r:id="rId2"/>
  </p:sldIdLst>
  <p:sldSz cx="6119813" cy="8280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08" userDrawn="1">
          <p15:clr>
            <a:srgbClr val="A4A3A4"/>
          </p15:clr>
        </p15:guide>
        <p15:guide id="2" pos="337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F7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1" autoAdjust="0"/>
    <p:restoredTop sz="95681" autoAdjust="0"/>
  </p:normalViewPr>
  <p:slideViewPr>
    <p:cSldViewPr snapToGrid="0">
      <p:cViewPr>
        <p:scale>
          <a:sx n="132" d="100"/>
          <a:sy n="132" d="100"/>
        </p:scale>
        <p:origin x="1176" y="-300"/>
      </p:cViewPr>
      <p:guideLst>
        <p:guide orient="horz" pos="2608"/>
        <p:guide pos="337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7394F4-61EA-4CA6-AC3A-DCC80DD851E8}" type="datetimeFigureOut">
              <a:rPr lang="zh-CN" altLang="en-US" smtClean="0"/>
              <a:t>2022/10/22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89175" y="1143000"/>
            <a:ext cx="22796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C99B2A-D5B8-40D7-9094-C73879A2DE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8414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8986" y="1355149"/>
            <a:ext cx="5201841" cy="2882806"/>
          </a:xfrm>
        </p:spPr>
        <p:txBody>
          <a:bodyPr anchor="b"/>
          <a:lstStyle>
            <a:lvl1pPr algn="ctr">
              <a:defRPr sz="4016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4977" y="4349128"/>
            <a:ext cx="4589860" cy="1999179"/>
          </a:xfrm>
        </p:spPr>
        <p:txBody>
          <a:bodyPr/>
          <a:lstStyle>
            <a:lvl1pPr marL="0" indent="0" algn="ctr">
              <a:buNone/>
              <a:defRPr sz="1606"/>
            </a:lvl1pPr>
            <a:lvl2pPr marL="306004" indent="0" algn="ctr">
              <a:buNone/>
              <a:defRPr sz="1339"/>
            </a:lvl2pPr>
            <a:lvl3pPr marL="612008" indent="0" algn="ctr">
              <a:buNone/>
              <a:defRPr sz="1205"/>
            </a:lvl3pPr>
            <a:lvl4pPr marL="918012" indent="0" algn="ctr">
              <a:buNone/>
              <a:defRPr sz="1071"/>
            </a:lvl4pPr>
            <a:lvl5pPr marL="1224016" indent="0" algn="ctr">
              <a:buNone/>
              <a:defRPr sz="1071"/>
            </a:lvl5pPr>
            <a:lvl6pPr marL="1530020" indent="0" algn="ctr">
              <a:buNone/>
              <a:defRPr sz="1071"/>
            </a:lvl6pPr>
            <a:lvl7pPr marL="1836024" indent="0" algn="ctr">
              <a:buNone/>
              <a:defRPr sz="1071"/>
            </a:lvl7pPr>
            <a:lvl8pPr marL="2142028" indent="0" algn="ctr">
              <a:buNone/>
              <a:defRPr sz="1071"/>
            </a:lvl8pPr>
            <a:lvl9pPr marL="2448032" indent="0" algn="ctr">
              <a:buNone/>
              <a:defRPr sz="1071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B987C-A858-46C2-920E-CA14C10A9154}" type="datetimeFigureOut">
              <a:rPr lang="zh-CN" altLang="en-US" smtClean="0"/>
              <a:t>2022/10/22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E4D9-0D9A-42C2-9385-17E99FEA89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4146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B987C-A858-46C2-920E-CA14C10A9154}" type="datetimeFigureOut">
              <a:rPr lang="zh-CN" altLang="en-US" smtClean="0"/>
              <a:t>2022/10/22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E4D9-0D9A-42C2-9385-17E99FEA89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8353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379491" y="440855"/>
            <a:ext cx="1319585" cy="7017256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0738" y="440855"/>
            <a:ext cx="3882256" cy="7017256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B987C-A858-46C2-920E-CA14C10A9154}" type="datetimeFigureOut">
              <a:rPr lang="zh-CN" altLang="en-US" smtClean="0"/>
              <a:t>2022/10/22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E4D9-0D9A-42C2-9385-17E99FEA89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4036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B987C-A858-46C2-920E-CA14C10A9154}" type="datetimeFigureOut">
              <a:rPr lang="zh-CN" altLang="en-US" smtClean="0"/>
              <a:t>2022/10/22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E4D9-0D9A-42C2-9385-17E99FEA89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711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550" y="2064352"/>
            <a:ext cx="5278339" cy="3444416"/>
          </a:xfrm>
        </p:spPr>
        <p:txBody>
          <a:bodyPr anchor="b"/>
          <a:lstStyle>
            <a:lvl1pPr>
              <a:defRPr sz="4016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7550" y="5541353"/>
            <a:ext cx="5278339" cy="1811337"/>
          </a:xfrm>
        </p:spPr>
        <p:txBody>
          <a:bodyPr/>
          <a:lstStyle>
            <a:lvl1pPr marL="0" indent="0">
              <a:buNone/>
              <a:defRPr sz="1606">
                <a:solidFill>
                  <a:schemeClr val="tx1"/>
                </a:solidFill>
              </a:defRPr>
            </a:lvl1pPr>
            <a:lvl2pPr marL="306004" indent="0">
              <a:buNone/>
              <a:defRPr sz="1339">
                <a:solidFill>
                  <a:schemeClr val="tx1">
                    <a:tint val="75000"/>
                  </a:schemeClr>
                </a:solidFill>
              </a:defRPr>
            </a:lvl2pPr>
            <a:lvl3pPr marL="612008" indent="0">
              <a:buNone/>
              <a:defRPr sz="1205">
                <a:solidFill>
                  <a:schemeClr val="tx1">
                    <a:tint val="75000"/>
                  </a:schemeClr>
                </a:solidFill>
              </a:defRPr>
            </a:lvl3pPr>
            <a:lvl4pPr marL="918012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4pPr>
            <a:lvl5pPr marL="1224016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5pPr>
            <a:lvl6pPr marL="1530020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6pPr>
            <a:lvl7pPr marL="1836024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7pPr>
            <a:lvl8pPr marL="2142028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8pPr>
            <a:lvl9pPr marL="2448032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B987C-A858-46C2-920E-CA14C10A9154}" type="datetimeFigureOut">
              <a:rPr lang="zh-CN" altLang="en-US" smtClean="0"/>
              <a:t>2022/10/22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E4D9-0D9A-42C2-9385-17E99FEA89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4262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0737" y="2204273"/>
            <a:ext cx="2600921" cy="52538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155" y="2204273"/>
            <a:ext cx="2600921" cy="52538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B987C-A858-46C2-920E-CA14C10A9154}" type="datetimeFigureOut">
              <a:rPr lang="zh-CN" altLang="en-US" smtClean="0"/>
              <a:t>2022/10/22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E4D9-0D9A-42C2-9385-17E99FEA89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3972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534" y="440856"/>
            <a:ext cx="5278339" cy="160049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1535" y="2029849"/>
            <a:ext cx="2588967" cy="994797"/>
          </a:xfrm>
        </p:spPr>
        <p:txBody>
          <a:bodyPr anchor="b"/>
          <a:lstStyle>
            <a:lvl1pPr marL="0" indent="0">
              <a:buNone/>
              <a:defRPr sz="1606" b="1"/>
            </a:lvl1pPr>
            <a:lvl2pPr marL="306004" indent="0">
              <a:buNone/>
              <a:defRPr sz="1339" b="1"/>
            </a:lvl2pPr>
            <a:lvl3pPr marL="612008" indent="0">
              <a:buNone/>
              <a:defRPr sz="1205" b="1"/>
            </a:lvl3pPr>
            <a:lvl4pPr marL="918012" indent="0">
              <a:buNone/>
              <a:defRPr sz="1071" b="1"/>
            </a:lvl4pPr>
            <a:lvl5pPr marL="1224016" indent="0">
              <a:buNone/>
              <a:defRPr sz="1071" b="1"/>
            </a:lvl5pPr>
            <a:lvl6pPr marL="1530020" indent="0">
              <a:buNone/>
              <a:defRPr sz="1071" b="1"/>
            </a:lvl6pPr>
            <a:lvl7pPr marL="1836024" indent="0">
              <a:buNone/>
              <a:defRPr sz="1071" b="1"/>
            </a:lvl7pPr>
            <a:lvl8pPr marL="2142028" indent="0">
              <a:buNone/>
              <a:defRPr sz="1071" b="1"/>
            </a:lvl8pPr>
            <a:lvl9pPr marL="2448032" indent="0">
              <a:buNone/>
              <a:defRPr sz="1071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1535" y="3024646"/>
            <a:ext cx="2588967" cy="444879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8155" y="2029849"/>
            <a:ext cx="2601718" cy="994797"/>
          </a:xfrm>
        </p:spPr>
        <p:txBody>
          <a:bodyPr anchor="b"/>
          <a:lstStyle>
            <a:lvl1pPr marL="0" indent="0">
              <a:buNone/>
              <a:defRPr sz="1606" b="1"/>
            </a:lvl1pPr>
            <a:lvl2pPr marL="306004" indent="0">
              <a:buNone/>
              <a:defRPr sz="1339" b="1"/>
            </a:lvl2pPr>
            <a:lvl3pPr marL="612008" indent="0">
              <a:buNone/>
              <a:defRPr sz="1205" b="1"/>
            </a:lvl3pPr>
            <a:lvl4pPr marL="918012" indent="0">
              <a:buNone/>
              <a:defRPr sz="1071" b="1"/>
            </a:lvl4pPr>
            <a:lvl5pPr marL="1224016" indent="0">
              <a:buNone/>
              <a:defRPr sz="1071" b="1"/>
            </a:lvl5pPr>
            <a:lvl6pPr marL="1530020" indent="0">
              <a:buNone/>
              <a:defRPr sz="1071" b="1"/>
            </a:lvl6pPr>
            <a:lvl7pPr marL="1836024" indent="0">
              <a:buNone/>
              <a:defRPr sz="1071" b="1"/>
            </a:lvl7pPr>
            <a:lvl8pPr marL="2142028" indent="0">
              <a:buNone/>
              <a:defRPr sz="1071" b="1"/>
            </a:lvl8pPr>
            <a:lvl9pPr marL="2448032" indent="0">
              <a:buNone/>
              <a:defRPr sz="1071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8155" y="3024646"/>
            <a:ext cx="2601718" cy="444879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B987C-A858-46C2-920E-CA14C10A9154}" type="datetimeFigureOut">
              <a:rPr lang="zh-CN" altLang="en-US" smtClean="0"/>
              <a:t>2022/10/22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E4D9-0D9A-42C2-9385-17E99FEA89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8386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B987C-A858-46C2-920E-CA14C10A9154}" type="datetimeFigureOut">
              <a:rPr lang="zh-CN" altLang="en-US" smtClean="0"/>
              <a:t>2022/10/22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E4D9-0D9A-42C2-9385-17E99FEA89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9306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B987C-A858-46C2-920E-CA14C10A9154}" type="datetimeFigureOut">
              <a:rPr lang="zh-CN" altLang="en-US" smtClean="0"/>
              <a:t>2022/10/22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E4D9-0D9A-42C2-9385-17E99FEA89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8502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534" y="552027"/>
            <a:ext cx="1973799" cy="1932093"/>
          </a:xfrm>
        </p:spPr>
        <p:txBody>
          <a:bodyPr anchor="b"/>
          <a:lstStyle>
            <a:lvl1pPr>
              <a:defRPr sz="2142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1718" y="1192226"/>
            <a:ext cx="3098155" cy="5884451"/>
          </a:xfrm>
        </p:spPr>
        <p:txBody>
          <a:bodyPr/>
          <a:lstStyle>
            <a:lvl1pPr>
              <a:defRPr sz="2142"/>
            </a:lvl1pPr>
            <a:lvl2pPr>
              <a:defRPr sz="1874"/>
            </a:lvl2pPr>
            <a:lvl3pPr>
              <a:defRPr sz="1606"/>
            </a:lvl3pPr>
            <a:lvl4pPr>
              <a:defRPr sz="1339"/>
            </a:lvl4pPr>
            <a:lvl5pPr>
              <a:defRPr sz="1339"/>
            </a:lvl5pPr>
            <a:lvl6pPr>
              <a:defRPr sz="1339"/>
            </a:lvl6pPr>
            <a:lvl7pPr>
              <a:defRPr sz="1339"/>
            </a:lvl7pPr>
            <a:lvl8pPr>
              <a:defRPr sz="1339"/>
            </a:lvl8pPr>
            <a:lvl9pPr>
              <a:defRPr sz="1339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1534" y="2484120"/>
            <a:ext cx="1973799" cy="4602140"/>
          </a:xfrm>
        </p:spPr>
        <p:txBody>
          <a:bodyPr/>
          <a:lstStyle>
            <a:lvl1pPr marL="0" indent="0">
              <a:buNone/>
              <a:defRPr sz="1071"/>
            </a:lvl1pPr>
            <a:lvl2pPr marL="306004" indent="0">
              <a:buNone/>
              <a:defRPr sz="937"/>
            </a:lvl2pPr>
            <a:lvl3pPr marL="612008" indent="0">
              <a:buNone/>
              <a:defRPr sz="803"/>
            </a:lvl3pPr>
            <a:lvl4pPr marL="918012" indent="0">
              <a:buNone/>
              <a:defRPr sz="669"/>
            </a:lvl4pPr>
            <a:lvl5pPr marL="1224016" indent="0">
              <a:buNone/>
              <a:defRPr sz="669"/>
            </a:lvl5pPr>
            <a:lvl6pPr marL="1530020" indent="0">
              <a:buNone/>
              <a:defRPr sz="669"/>
            </a:lvl6pPr>
            <a:lvl7pPr marL="1836024" indent="0">
              <a:buNone/>
              <a:defRPr sz="669"/>
            </a:lvl7pPr>
            <a:lvl8pPr marL="2142028" indent="0">
              <a:buNone/>
              <a:defRPr sz="669"/>
            </a:lvl8pPr>
            <a:lvl9pPr marL="2448032" indent="0">
              <a:buNone/>
              <a:defRPr sz="669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B987C-A858-46C2-920E-CA14C10A9154}" type="datetimeFigureOut">
              <a:rPr lang="zh-CN" altLang="en-US" smtClean="0"/>
              <a:t>2022/10/22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E4D9-0D9A-42C2-9385-17E99FEA89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9272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534" y="552027"/>
            <a:ext cx="1973799" cy="1932093"/>
          </a:xfrm>
        </p:spPr>
        <p:txBody>
          <a:bodyPr anchor="b"/>
          <a:lstStyle>
            <a:lvl1pPr>
              <a:defRPr sz="2142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01718" y="1192226"/>
            <a:ext cx="3098155" cy="5884451"/>
          </a:xfrm>
        </p:spPr>
        <p:txBody>
          <a:bodyPr anchor="t"/>
          <a:lstStyle>
            <a:lvl1pPr marL="0" indent="0">
              <a:buNone/>
              <a:defRPr sz="2142"/>
            </a:lvl1pPr>
            <a:lvl2pPr marL="306004" indent="0">
              <a:buNone/>
              <a:defRPr sz="1874"/>
            </a:lvl2pPr>
            <a:lvl3pPr marL="612008" indent="0">
              <a:buNone/>
              <a:defRPr sz="1606"/>
            </a:lvl3pPr>
            <a:lvl4pPr marL="918012" indent="0">
              <a:buNone/>
              <a:defRPr sz="1339"/>
            </a:lvl4pPr>
            <a:lvl5pPr marL="1224016" indent="0">
              <a:buNone/>
              <a:defRPr sz="1339"/>
            </a:lvl5pPr>
            <a:lvl6pPr marL="1530020" indent="0">
              <a:buNone/>
              <a:defRPr sz="1339"/>
            </a:lvl6pPr>
            <a:lvl7pPr marL="1836024" indent="0">
              <a:buNone/>
              <a:defRPr sz="1339"/>
            </a:lvl7pPr>
            <a:lvl8pPr marL="2142028" indent="0">
              <a:buNone/>
              <a:defRPr sz="1339"/>
            </a:lvl8pPr>
            <a:lvl9pPr marL="2448032" indent="0">
              <a:buNone/>
              <a:defRPr sz="1339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1534" y="2484120"/>
            <a:ext cx="1973799" cy="4602140"/>
          </a:xfrm>
        </p:spPr>
        <p:txBody>
          <a:bodyPr/>
          <a:lstStyle>
            <a:lvl1pPr marL="0" indent="0">
              <a:buNone/>
              <a:defRPr sz="1071"/>
            </a:lvl1pPr>
            <a:lvl2pPr marL="306004" indent="0">
              <a:buNone/>
              <a:defRPr sz="937"/>
            </a:lvl2pPr>
            <a:lvl3pPr marL="612008" indent="0">
              <a:buNone/>
              <a:defRPr sz="803"/>
            </a:lvl3pPr>
            <a:lvl4pPr marL="918012" indent="0">
              <a:buNone/>
              <a:defRPr sz="669"/>
            </a:lvl4pPr>
            <a:lvl5pPr marL="1224016" indent="0">
              <a:buNone/>
              <a:defRPr sz="669"/>
            </a:lvl5pPr>
            <a:lvl6pPr marL="1530020" indent="0">
              <a:buNone/>
              <a:defRPr sz="669"/>
            </a:lvl6pPr>
            <a:lvl7pPr marL="1836024" indent="0">
              <a:buNone/>
              <a:defRPr sz="669"/>
            </a:lvl7pPr>
            <a:lvl8pPr marL="2142028" indent="0">
              <a:buNone/>
              <a:defRPr sz="669"/>
            </a:lvl8pPr>
            <a:lvl9pPr marL="2448032" indent="0">
              <a:buNone/>
              <a:defRPr sz="669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B987C-A858-46C2-920E-CA14C10A9154}" type="datetimeFigureOut">
              <a:rPr lang="zh-CN" altLang="en-US" smtClean="0"/>
              <a:t>2022/10/22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E4D9-0D9A-42C2-9385-17E99FEA89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7874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0737" y="440856"/>
            <a:ext cx="5278339" cy="1600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0737" y="2204273"/>
            <a:ext cx="5278339" cy="52538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0737" y="7674706"/>
            <a:ext cx="1376958" cy="4408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B987C-A858-46C2-920E-CA14C10A9154}" type="datetimeFigureOut">
              <a:rPr lang="zh-CN" altLang="en-US" smtClean="0"/>
              <a:t>2022/10/22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27188" y="7674706"/>
            <a:ext cx="2065437" cy="4408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22118" y="7674706"/>
            <a:ext cx="1376958" cy="4408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3E4D9-0D9A-42C2-9385-17E99FEA89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1221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12008" rtl="0" eaLnBrk="1" latinLnBrk="0" hangingPunct="1">
        <a:lnSpc>
          <a:spcPct val="90000"/>
        </a:lnSpc>
        <a:spcBef>
          <a:spcPct val="0"/>
        </a:spcBef>
        <a:buNone/>
        <a:defRPr sz="29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3002" indent="-153002" algn="l" defTabSz="612008" rtl="0" eaLnBrk="1" latinLnBrk="0" hangingPunct="1">
        <a:lnSpc>
          <a:spcPct val="90000"/>
        </a:lnSpc>
        <a:spcBef>
          <a:spcPts val="669"/>
        </a:spcBef>
        <a:buFont typeface="Arial" panose="020B0604020202020204" pitchFamily="34" charset="0"/>
        <a:buChar char="•"/>
        <a:defRPr sz="1874" kern="1200">
          <a:solidFill>
            <a:schemeClr val="tx1"/>
          </a:solidFill>
          <a:latin typeface="+mn-lt"/>
          <a:ea typeface="+mn-ea"/>
          <a:cs typeface="+mn-cs"/>
        </a:defRPr>
      </a:lvl1pPr>
      <a:lvl2pPr marL="459006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606" kern="1200">
          <a:solidFill>
            <a:schemeClr val="tx1"/>
          </a:solidFill>
          <a:latin typeface="+mn-lt"/>
          <a:ea typeface="+mn-ea"/>
          <a:cs typeface="+mn-cs"/>
        </a:defRPr>
      </a:lvl2pPr>
      <a:lvl3pPr marL="765010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339" kern="1200">
          <a:solidFill>
            <a:schemeClr val="tx1"/>
          </a:solidFill>
          <a:latin typeface="+mn-lt"/>
          <a:ea typeface="+mn-ea"/>
          <a:cs typeface="+mn-cs"/>
        </a:defRPr>
      </a:lvl3pPr>
      <a:lvl4pPr marL="1071014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4pPr>
      <a:lvl5pPr marL="1377018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5pPr>
      <a:lvl6pPr marL="1683022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6pPr>
      <a:lvl7pPr marL="1989026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7pPr>
      <a:lvl8pPr marL="2295030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8pPr>
      <a:lvl9pPr marL="2601034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1pPr>
      <a:lvl2pPr marL="306004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2pPr>
      <a:lvl3pPr marL="612008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3pPr>
      <a:lvl4pPr marL="918012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4pPr>
      <a:lvl5pPr marL="1224016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5pPr>
      <a:lvl6pPr marL="1530020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6pPr>
      <a:lvl7pPr marL="1836024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7pPr>
      <a:lvl8pPr marL="2142028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8pPr>
      <a:lvl9pPr marL="2448032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"/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tif"/><Relationship Id="rId5" Type="http://schemas.openxmlformats.org/officeDocument/2006/relationships/image" Target="../media/image4.tif"/><Relationship Id="rId4" Type="http://schemas.openxmlformats.org/officeDocument/2006/relationships/image" Target="../media/image3.t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62FE044A-49D6-4706-83B0-678031863AC7}"/>
              </a:ext>
            </a:extLst>
          </p:cNvPr>
          <p:cNvCxnSpPr>
            <a:cxnSpLocks/>
          </p:cNvCxnSpPr>
          <p:nvPr/>
        </p:nvCxnSpPr>
        <p:spPr>
          <a:xfrm>
            <a:off x="691873" y="2450972"/>
            <a:ext cx="12125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AC5746CC-EF67-4C11-8C72-B8351785C5F9}"/>
              </a:ext>
            </a:extLst>
          </p:cNvPr>
          <p:cNvSpPr txBox="1"/>
          <p:nvPr/>
        </p:nvSpPr>
        <p:spPr>
          <a:xfrm rot="18791615">
            <a:off x="581126" y="1822458"/>
            <a:ext cx="125707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Mir204+Mir211 </a:t>
            </a:r>
            <a:r>
              <a:rPr lang="en-US" altLang="zh-CN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mimics NC</a:t>
            </a:r>
            <a:endParaRPr lang="zh-CN" altLang="en-US" sz="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1043BF25-BE46-4263-B44F-2CFEAC12A935}"/>
              </a:ext>
            </a:extLst>
          </p:cNvPr>
          <p:cNvSpPr txBox="1"/>
          <p:nvPr/>
        </p:nvSpPr>
        <p:spPr>
          <a:xfrm rot="18753308">
            <a:off x="950301" y="1876623"/>
            <a:ext cx="108715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Mir204+Mir211 </a:t>
            </a:r>
            <a:r>
              <a:rPr lang="en-US" altLang="zh-CN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mimics</a:t>
            </a:r>
            <a:endParaRPr lang="zh-CN" altLang="en-US" sz="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6BACDAAE-816C-42D5-82DA-44B7185FEE91}"/>
              </a:ext>
            </a:extLst>
          </p:cNvPr>
          <p:cNvSpPr txBox="1"/>
          <p:nvPr/>
        </p:nvSpPr>
        <p:spPr>
          <a:xfrm rot="18749775">
            <a:off x="1253410" y="1777597"/>
            <a:ext cx="130195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Mir204+Mir211 </a:t>
            </a:r>
            <a:r>
              <a:rPr lang="en-US" altLang="zh-CN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inhibitor NC</a:t>
            </a:r>
            <a:endParaRPr lang="zh-CN" altLang="en-US" sz="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B8FAA07D-2315-466D-B7EC-4729B488320C}"/>
              </a:ext>
            </a:extLst>
          </p:cNvPr>
          <p:cNvSpPr txBox="1"/>
          <p:nvPr/>
        </p:nvSpPr>
        <p:spPr>
          <a:xfrm rot="18816844">
            <a:off x="1587887" y="1850804"/>
            <a:ext cx="115127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Mir204+Mir211 </a:t>
            </a:r>
            <a:r>
              <a:rPr lang="en-US" altLang="zh-CN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inhibitor</a:t>
            </a:r>
            <a:endParaRPr lang="zh-CN" altLang="en-US" sz="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41BAE1A7-6ECE-483D-8B5E-79C96F8B7E70}"/>
              </a:ext>
            </a:extLst>
          </p:cNvPr>
          <p:cNvSpPr txBox="1"/>
          <p:nvPr/>
        </p:nvSpPr>
        <p:spPr>
          <a:xfrm>
            <a:off x="146023" y="3827747"/>
            <a:ext cx="66756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GAPDH</a:t>
            </a:r>
            <a:endParaRPr lang="zh-CN" altLang="en-US" sz="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图片 12">
            <a:extLst>
              <a:ext uri="{FF2B5EF4-FFF2-40B4-BE49-F238E27FC236}">
                <a16:creationId xmlns:a16="http://schemas.microsoft.com/office/drawing/2014/main" id="{CA10B96D-F18C-4919-BF0F-BC398F7B37A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59" t="42136" r="9456" b="43734"/>
          <a:stretch/>
        </p:blipFill>
        <p:spPr>
          <a:xfrm>
            <a:off x="719468" y="2844280"/>
            <a:ext cx="1184924" cy="230876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6353C170-01EF-48B3-AA27-381AC6D8743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201" t="29530" r="10212" b="58641"/>
          <a:stretch/>
        </p:blipFill>
        <p:spPr>
          <a:xfrm>
            <a:off x="719467" y="2510453"/>
            <a:ext cx="1184923" cy="230879"/>
          </a:xfrm>
          <a:prstGeom prst="rect">
            <a:avLst/>
          </a:prstGeom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CDE6DDFD-5010-4890-99A5-A6CF3B955A3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63" t="42548" r="52066" b="44939"/>
          <a:stretch/>
        </p:blipFill>
        <p:spPr>
          <a:xfrm>
            <a:off x="719466" y="3505320"/>
            <a:ext cx="1184923" cy="230877"/>
          </a:xfrm>
          <a:prstGeom prst="rect">
            <a:avLst/>
          </a:prstGeom>
        </p:spPr>
      </p:pic>
      <p:grpSp>
        <p:nvGrpSpPr>
          <p:cNvPr id="17" name="组合 16">
            <a:extLst>
              <a:ext uri="{FF2B5EF4-FFF2-40B4-BE49-F238E27FC236}">
                <a16:creationId xmlns:a16="http://schemas.microsoft.com/office/drawing/2014/main" id="{DDDD5C31-961D-4E0A-B407-1CC85A193B40}"/>
              </a:ext>
            </a:extLst>
          </p:cNvPr>
          <p:cNvGrpSpPr/>
          <p:nvPr/>
        </p:nvGrpSpPr>
        <p:grpSpPr>
          <a:xfrm>
            <a:off x="146023" y="2522972"/>
            <a:ext cx="721921" cy="1192399"/>
            <a:chOff x="4412977" y="3107294"/>
            <a:chExt cx="1087677" cy="1796518"/>
          </a:xfrm>
        </p:grpSpPr>
        <p:sp>
          <p:nvSpPr>
            <p:cNvPr id="18" name="文本框 17">
              <a:extLst>
                <a:ext uri="{FF2B5EF4-FFF2-40B4-BE49-F238E27FC236}">
                  <a16:creationId xmlns:a16="http://schemas.microsoft.com/office/drawing/2014/main" id="{DE4D5D86-75AB-42D4-AFE5-219B45D7BBA0}"/>
                </a:ext>
              </a:extLst>
            </p:cNvPr>
            <p:cNvSpPr txBox="1"/>
            <p:nvPr/>
          </p:nvSpPr>
          <p:spPr>
            <a:xfrm>
              <a:off x="4412977" y="4579215"/>
              <a:ext cx="1087677" cy="3245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IKKβ</a:t>
              </a:r>
              <a:endParaRPr lang="zh-CN" altLang="en-US" sz="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文本框 18">
              <a:extLst>
                <a:ext uri="{FF2B5EF4-FFF2-40B4-BE49-F238E27FC236}">
                  <a16:creationId xmlns:a16="http://schemas.microsoft.com/office/drawing/2014/main" id="{A037BB00-2A25-448E-A35A-C16E763E3E5D}"/>
                </a:ext>
              </a:extLst>
            </p:cNvPr>
            <p:cNvSpPr txBox="1"/>
            <p:nvPr/>
          </p:nvSpPr>
          <p:spPr>
            <a:xfrm>
              <a:off x="4412977" y="3107294"/>
              <a:ext cx="614879" cy="3245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>
                <a:defRPr sz="1400" b="1"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r>
                <a:rPr lang="en-US" altLang="zh-CN" sz="800" dirty="0"/>
                <a:t>P65</a:t>
              </a:r>
              <a:endParaRPr lang="zh-CN" altLang="en-US" sz="800" dirty="0"/>
            </a:p>
          </p:txBody>
        </p:sp>
        <p:sp>
          <p:nvSpPr>
            <p:cNvPr id="20" name="文本框 19">
              <a:extLst>
                <a:ext uri="{FF2B5EF4-FFF2-40B4-BE49-F238E27FC236}">
                  <a16:creationId xmlns:a16="http://schemas.microsoft.com/office/drawing/2014/main" id="{1CEC58B7-69D4-4745-BBEA-EC09169D81E3}"/>
                </a:ext>
              </a:extLst>
            </p:cNvPr>
            <p:cNvSpPr txBox="1"/>
            <p:nvPr/>
          </p:nvSpPr>
          <p:spPr>
            <a:xfrm>
              <a:off x="4412977" y="3604077"/>
              <a:ext cx="1087677" cy="3245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IκB</a:t>
              </a:r>
              <a:r>
                <a:rPr lang="en-US" altLang="zh-CN" sz="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endParaRPr lang="zh-CN" altLang="en-US" sz="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文本框 20">
              <a:extLst>
                <a:ext uri="{FF2B5EF4-FFF2-40B4-BE49-F238E27FC236}">
                  <a16:creationId xmlns:a16="http://schemas.microsoft.com/office/drawing/2014/main" id="{3E20F4EB-438C-4C33-B6DC-5B41427CD384}"/>
                </a:ext>
              </a:extLst>
            </p:cNvPr>
            <p:cNvSpPr txBox="1"/>
            <p:nvPr/>
          </p:nvSpPr>
          <p:spPr>
            <a:xfrm>
              <a:off x="4412977" y="4077946"/>
              <a:ext cx="1087677" cy="3245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IKKα</a:t>
              </a:r>
              <a:endParaRPr lang="zh-CN" altLang="en-US" sz="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6" name="图片 5">
            <a:extLst>
              <a:ext uri="{FF2B5EF4-FFF2-40B4-BE49-F238E27FC236}">
                <a16:creationId xmlns:a16="http://schemas.microsoft.com/office/drawing/2014/main" id="{CB924D96-1347-4305-8B96-676656DE6B64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85" t="16543" r="42590" b="70568"/>
          <a:stretch/>
        </p:blipFill>
        <p:spPr>
          <a:xfrm>
            <a:off x="726271" y="3818641"/>
            <a:ext cx="1184923" cy="230878"/>
          </a:xfrm>
          <a:prstGeom prst="rect">
            <a:avLst/>
          </a:prstGeom>
        </p:spPr>
      </p:pic>
      <p:sp>
        <p:nvSpPr>
          <p:cNvPr id="71" name="文本框 70">
            <a:extLst>
              <a:ext uri="{FF2B5EF4-FFF2-40B4-BE49-F238E27FC236}">
                <a16:creationId xmlns:a16="http://schemas.microsoft.com/office/drawing/2014/main" id="{81E9D5EF-64D3-4E18-A2F1-C01668E33748}"/>
              </a:ext>
            </a:extLst>
          </p:cNvPr>
          <p:cNvSpPr txBox="1"/>
          <p:nvPr/>
        </p:nvSpPr>
        <p:spPr>
          <a:xfrm flipH="1">
            <a:off x="144890" y="1116666"/>
            <a:ext cx="7219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Fig.4A</a:t>
            </a:r>
            <a:endParaRPr lang="zh-CN" alt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文本框 58">
            <a:extLst>
              <a:ext uri="{FF2B5EF4-FFF2-40B4-BE49-F238E27FC236}">
                <a16:creationId xmlns:a16="http://schemas.microsoft.com/office/drawing/2014/main" id="{2972866B-CF80-4385-85FD-C41877AFCD3B}"/>
              </a:ext>
            </a:extLst>
          </p:cNvPr>
          <p:cNvSpPr txBox="1"/>
          <p:nvPr/>
        </p:nvSpPr>
        <p:spPr>
          <a:xfrm>
            <a:off x="1878291" y="2484256"/>
            <a:ext cx="4764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65kD</a:t>
            </a:r>
            <a:endParaRPr lang="zh-CN" alt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CFAE1291-7198-4AB8-B300-013CAAA6718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750" t="23617" r="6151" b="53640"/>
          <a:stretch/>
        </p:blipFill>
        <p:spPr>
          <a:xfrm>
            <a:off x="3762933" y="1447241"/>
            <a:ext cx="1235961" cy="516329"/>
          </a:xfrm>
          <a:prstGeom prst="rect">
            <a:avLst/>
          </a:prstGeom>
        </p:spPr>
      </p:pic>
      <p:cxnSp>
        <p:nvCxnSpPr>
          <p:cNvPr id="49" name="直接连接符 48">
            <a:extLst>
              <a:ext uri="{FF2B5EF4-FFF2-40B4-BE49-F238E27FC236}">
                <a16:creationId xmlns:a16="http://schemas.microsoft.com/office/drawing/2014/main" id="{72F366C4-DDA4-40FF-91ED-803B41B7E6AD}"/>
              </a:ext>
            </a:extLst>
          </p:cNvPr>
          <p:cNvCxnSpPr>
            <a:cxnSpLocks/>
          </p:cNvCxnSpPr>
          <p:nvPr/>
        </p:nvCxnSpPr>
        <p:spPr>
          <a:xfrm>
            <a:off x="3788821" y="1370521"/>
            <a:ext cx="12125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" name="文本框 50">
            <a:extLst>
              <a:ext uri="{FF2B5EF4-FFF2-40B4-BE49-F238E27FC236}">
                <a16:creationId xmlns:a16="http://schemas.microsoft.com/office/drawing/2014/main" id="{F33BA96D-D4DC-4DFD-9487-8D9D1849A7BD}"/>
              </a:ext>
            </a:extLst>
          </p:cNvPr>
          <p:cNvSpPr txBox="1"/>
          <p:nvPr/>
        </p:nvSpPr>
        <p:spPr>
          <a:xfrm rot="18791615">
            <a:off x="3687692" y="742007"/>
            <a:ext cx="123783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Mir204+Mir211 </a:t>
            </a:r>
            <a:r>
              <a:rPr lang="en-US" altLang="zh-CN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mimics NC</a:t>
            </a:r>
            <a:endParaRPr lang="zh-CN" altLang="en-US" sz="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文本框 51">
            <a:extLst>
              <a:ext uri="{FF2B5EF4-FFF2-40B4-BE49-F238E27FC236}">
                <a16:creationId xmlns:a16="http://schemas.microsoft.com/office/drawing/2014/main" id="{ACCB3B28-65E9-4BF0-A7D1-37202D0B400B}"/>
              </a:ext>
            </a:extLst>
          </p:cNvPr>
          <p:cNvSpPr txBox="1"/>
          <p:nvPr/>
        </p:nvSpPr>
        <p:spPr>
          <a:xfrm rot="18753308">
            <a:off x="4047249" y="796172"/>
            <a:ext cx="108715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Mir204+Mir211 </a:t>
            </a:r>
            <a:r>
              <a:rPr lang="en-US" altLang="zh-CN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mimics</a:t>
            </a:r>
            <a:endParaRPr lang="zh-CN" altLang="en-US" sz="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文本框 52">
            <a:extLst>
              <a:ext uri="{FF2B5EF4-FFF2-40B4-BE49-F238E27FC236}">
                <a16:creationId xmlns:a16="http://schemas.microsoft.com/office/drawing/2014/main" id="{A924AC93-B87F-49E8-A915-C7AC46BAADEF}"/>
              </a:ext>
            </a:extLst>
          </p:cNvPr>
          <p:cNvSpPr txBox="1"/>
          <p:nvPr/>
        </p:nvSpPr>
        <p:spPr>
          <a:xfrm rot="18749775">
            <a:off x="4350358" y="697146"/>
            <a:ext cx="130195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Mir204+Mir211 </a:t>
            </a:r>
            <a:r>
              <a:rPr lang="en-US" altLang="zh-CN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inhibitor NC</a:t>
            </a:r>
            <a:endParaRPr lang="zh-CN" altLang="en-US" sz="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文本框 53">
            <a:extLst>
              <a:ext uri="{FF2B5EF4-FFF2-40B4-BE49-F238E27FC236}">
                <a16:creationId xmlns:a16="http://schemas.microsoft.com/office/drawing/2014/main" id="{C3B634CE-FB7C-4856-8BE3-C2424D958A5D}"/>
              </a:ext>
            </a:extLst>
          </p:cNvPr>
          <p:cNvSpPr txBox="1"/>
          <p:nvPr/>
        </p:nvSpPr>
        <p:spPr>
          <a:xfrm rot="18816844">
            <a:off x="4684835" y="770353"/>
            <a:ext cx="115127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Mir204+Mir211 </a:t>
            </a:r>
            <a:r>
              <a:rPr lang="en-US" altLang="zh-CN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inhibitor</a:t>
            </a:r>
            <a:endParaRPr lang="zh-CN" altLang="en-US" sz="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1" name="组合 30">
            <a:extLst>
              <a:ext uri="{FF2B5EF4-FFF2-40B4-BE49-F238E27FC236}">
                <a16:creationId xmlns:a16="http://schemas.microsoft.com/office/drawing/2014/main" id="{E55E0166-7A63-4711-9010-C0F1CF39AFC6}"/>
              </a:ext>
            </a:extLst>
          </p:cNvPr>
          <p:cNvGrpSpPr/>
          <p:nvPr/>
        </p:nvGrpSpPr>
        <p:grpSpPr>
          <a:xfrm>
            <a:off x="5204219" y="1494416"/>
            <a:ext cx="774500" cy="246221"/>
            <a:chOff x="4270597" y="2352943"/>
            <a:chExt cx="774500" cy="246221"/>
          </a:xfrm>
        </p:grpSpPr>
        <p:cxnSp>
          <p:nvCxnSpPr>
            <p:cNvPr id="23" name="直接箭头连接符 22">
              <a:extLst>
                <a:ext uri="{FF2B5EF4-FFF2-40B4-BE49-F238E27FC236}">
                  <a16:creationId xmlns:a16="http://schemas.microsoft.com/office/drawing/2014/main" id="{516509C4-DE3A-40B1-B966-67EE4BEE06D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270597" y="2476054"/>
              <a:ext cx="347455" cy="8808"/>
            </a:xfrm>
            <a:prstGeom prst="straightConnector1">
              <a:avLst/>
            </a:prstGeom>
            <a:ln w="31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EC3C0558-8984-479A-BFFF-E0DC1F0D2F77}"/>
                </a:ext>
              </a:extLst>
            </p:cNvPr>
            <p:cNvSpPr txBox="1"/>
            <p:nvPr/>
          </p:nvSpPr>
          <p:spPr>
            <a:xfrm>
              <a:off x="4568685" y="2352943"/>
              <a:ext cx="4764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70kD</a:t>
              </a:r>
              <a:endParaRPr lang="zh-CN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9" name="组合 28">
            <a:extLst>
              <a:ext uri="{FF2B5EF4-FFF2-40B4-BE49-F238E27FC236}">
                <a16:creationId xmlns:a16="http://schemas.microsoft.com/office/drawing/2014/main" id="{2EFAD592-8513-4506-AB72-273CB742EFDA}"/>
              </a:ext>
            </a:extLst>
          </p:cNvPr>
          <p:cNvGrpSpPr/>
          <p:nvPr/>
        </p:nvGrpSpPr>
        <p:grpSpPr>
          <a:xfrm>
            <a:off x="5214783" y="1796621"/>
            <a:ext cx="774500" cy="246221"/>
            <a:chOff x="4422997" y="2505343"/>
            <a:chExt cx="774500" cy="246221"/>
          </a:xfrm>
        </p:grpSpPr>
        <p:cxnSp>
          <p:nvCxnSpPr>
            <p:cNvPr id="55" name="直接箭头连接符 54">
              <a:extLst>
                <a:ext uri="{FF2B5EF4-FFF2-40B4-BE49-F238E27FC236}">
                  <a16:creationId xmlns:a16="http://schemas.microsoft.com/office/drawing/2014/main" id="{4CD709EF-C443-4844-BE30-EA9B5708674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422997" y="2628454"/>
              <a:ext cx="347455" cy="8808"/>
            </a:xfrm>
            <a:prstGeom prst="straightConnector1">
              <a:avLst/>
            </a:prstGeom>
            <a:ln w="31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文本框 55">
              <a:extLst>
                <a:ext uri="{FF2B5EF4-FFF2-40B4-BE49-F238E27FC236}">
                  <a16:creationId xmlns:a16="http://schemas.microsoft.com/office/drawing/2014/main" id="{A646BFF0-2520-40E2-9E97-6B698C873FE7}"/>
                </a:ext>
              </a:extLst>
            </p:cNvPr>
            <p:cNvSpPr txBox="1"/>
            <p:nvPr/>
          </p:nvSpPr>
          <p:spPr>
            <a:xfrm>
              <a:off x="4721085" y="2505343"/>
              <a:ext cx="4764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55kD</a:t>
              </a:r>
              <a:endParaRPr lang="zh-CN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0" name="文本框 59">
            <a:extLst>
              <a:ext uri="{FF2B5EF4-FFF2-40B4-BE49-F238E27FC236}">
                <a16:creationId xmlns:a16="http://schemas.microsoft.com/office/drawing/2014/main" id="{E91CEE56-4C57-4F36-B03B-1080F0270D9A}"/>
              </a:ext>
            </a:extLst>
          </p:cNvPr>
          <p:cNvSpPr txBox="1"/>
          <p:nvPr/>
        </p:nvSpPr>
        <p:spPr>
          <a:xfrm>
            <a:off x="3350451" y="1612985"/>
            <a:ext cx="40811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sz="900" dirty="0"/>
              <a:t>P65</a:t>
            </a:r>
            <a:endParaRPr lang="zh-CN" altLang="en-US" sz="900" dirty="0"/>
          </a:p>
        </p:txBody>
      </p:sp>
      <p:pic>
        <p:nvPicPr>
          <p:cNvPr id="61" name="图片 60">
            <a:extLst>
              <a:ext uri="{FF2B5EF4-FFF2-40B4-BE49-F238E27FC236}">
                <a16:creationId xmlns:a16="http://schemas.microsoft.com/office/drawing/2014/main" id="{EE259719-30FD-4110-9D6E-F1A209E4408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53" t="35700" r="5651" b="33672"/>
          <a:stretch/>
        </p:blipFill>
        <p:spPr>
          <a:xfrm>
            <a:off x="3762063" y="2072468"/>
            <a:ext cx="1235961" cy="593167"/>
          </a:xfrm>
          <a:prstGeom prst="rect">
            <a:avLst/>
          </a:prstGeom>
        </p:spPr>
      </p:pic>
      <p:sp>
        <p:nvSpPr>
          <p:cNvPr id="64" name="文本框 63">
            <a:extLst>
              <a:ext uri="{FF2B5EF4-FFF2-40B4-BE49-F238E27FC236}">
                <a16:creationId xmlns:a16="http://schemas.microsoft.com/office/drawing/2014/main" id="{01E645CB-59A2-4AAA-9B90-4D6D1C550089}"/>
              </a:ext>
            </a:extLst>
          </p:cNvPr>
          <p:cNvSpPr txBox="1"/>
          <p:nvPr/>
        </p:nvSpPr>
        <p:spPr>
          <a:xfrm>
            <a:off x="1875034" y="2850538"/>
            <a:ext cx="4764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39kD</a:t>
            </a:r>
            <a:endParaRPr lang="zh-CN" alt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文本框 64">
            <a:extLst>
              <a:ext uri="{FF2B5EF4-FFF2-40B4-BE49-F238E27FC236}">
                <a16:creationId xmlns:a16="http://schemas.microsoft.com/office/drawing/2014/main" id="{7FAB8598-50B1-4D46-B78D-86D9377048FA}"/>
              </a:ext>
            </a:extLst>
          </p:cNvPr>
          <p:cNvSpPr txBox="1"/>
          <p:nvPr/>
        </p:nvSpPr>
        <p:spPr>
          <a:xfrm>
            <a:off x="1875034" y="3167549"/>
            <a:ext cx="4764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85kD</a:t>
            </a:r>
            <a:endParaRPr lang="zh-CN" alt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文本框 65">
            <a:extLst>
              <a:ext uri="{FF2B5EF4-FFF2-40B4-BE49-F238E27FC236}">
                <a16:creationId xmlns:a16="http://schemas.microsoft.com/office/drawing/2014/main" id="{0B3B56F3-CF7F-4D22-AC07-EC9BB3D48E60}"/>
              </a:ext>
            </a:extLst>
          </p:cNvPr>
          <p:cNvSpPr txBox="1"/>
          <p:nvPr/>
        </p:nvSpPr>
        <p:spPr>
          <a:xfrm>
            <a:off x="1881339" y="3510663"/>
            <a:ext cx="4764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87kD</a:t>
            </a:r>
            <a:endParaRPr lang="zh-CN" alt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7" name="组合 66">
            <a:extLst>
              <a:ext uri="{FF2B5EF4-FFF2-40B4-BE49-F238E27FC236}">
                <a16:creationId xmlns:a16="http://schemas.microsoft.com/office/drawing/2014/main" id="{06DB4ED0-6E29-40F8-94F0-6268DE7301FE}"/>
              </a:ext>
            </a:extLst>
          </p:cNvPr>
          <p:cNvGrpSpPr/>
          <p:nvPr/>
        </p:nvGrpSpPr>
        <p:grpSpPr>
          <a:xfrm>
            <a:off x="5204219" y="2050253"/>
            <a:ext cx="774500" cy="246221"/>
            <a:chOff x="4270597" y="2352943"/>
            <a:chExt cx="774500" cy="246221"/>
          </a:xfrm>
        </p:grpSpPr>
        <p:cxnSp>
          <p:nvCxnSpPr>
            <p:cNvPr id="68" name="直接箭头连接符 67">
              <a:extLst>
                <a:ext uri="{FF2B5EF4-FFF2-40B4-BE49-F238E27FC236}">
                  <a16:creationId xmlns:a16="http://schemas.microsoft.com/office/drawing/2014/main" id="{058397F9-EDA6-4849-B34F-F9473FF4EE0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270597" y="2476054"/>
              <a:ext cx="347455" cy="8808"/>
            </a:xfrm>
            <a:prstGeom prst="straightConnector1">
              <a:avLst/>
            </a:prstGeom>
            <a:ln w="31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9" name="文本框 68">
              <a:extLst>
                <a:ext uri="{FF2B5EF4-FFF2-40B4-BE49-F238E27FC236}">
                  <a16:creationId xmlns:a16="http://schemas.microsoft.com/office/drawing/2014/main" id="{FEBD8114-4352-483F-8E82-06EF89B9475A}"/>
                </a:ext>
              </a:extLst>
            </p:cNvPr>
            <p:cNvSpPr txBox="1"/>
            <p:nvPr/>
          </p:nvSpPr>
          <p:spPr>
            <a:xfrm>
              <a:off x="4568685" y="2352943"/>
              <a:ext cx="4764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40kD</a:t>
              </a:r>
              <a:endParaRPr lang="zh-CN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2" name="组合 71">
            <a:extLst>
              <a:ext uri="{FF2B5EF4-FFF2-40B4-BE49-F238E27FC236}">
                <a16:creationId xmlns:a16="http://schemas.microsoft.com/office/drawing/2014/main" id="{9FB788A4-D6BA-428B-9967-DDBD0E9223A7}"/>
              </a:ext>
            </a:extLst>
          </p:cNvPr>
          <p:cNvGrpSpPr/>
          <p:nvPr/>
        </p:nvGrpSpPr>
        <p:grpSpPr>
          <a:xfrm>
            <a:off x="5214783" y="2352458"/>
            <a:ext cx="774500" cy="246221"/>
            <a:chOff x="4422997" y="2505343"/>
            <a:chExt cx="774500" cy="246221"/>
          </a:xfrm>
        </p:grpSpPr>
        <p:cxnSp>
          <p:nvCxnSpPr>
            <p:cNvPr id="73" name="直接箭头连接符 72">
              <a:extLst>
                <a:ext uri="{FF2B5EF4-FFF2-40B4-BE49-F238E27FC236}">
                  <a16:creationId xmlns:a16="http://schemas.microsoft.com/office/drawing/2014/main" id="{679139DB-AAB8-4DF2-AD14-5E18A3725D7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422997" y="2628454"/>
              <a:ext cx="347455" cy="8808"/>
            </a:xfrm>
            <a:prstGeom prst="straightConnector1">
              <a:avLst/>
            </a:prstGeom>
            <a:ln w="31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4" name="文本框 73">
              <a:extLst>
                <a:ext uri="{FF2B5EF4-FFF2-40B4-BE49-F238E27FC236}">
                  <a16:creationId xmlns:a16="http://schemas.microsoft.com/office/drawing/2014/main" id="{B0F3E23E-8418-458C-9C4E-3BA504471160}"/>
                </a:ext>
              </a:extLst>
            </p:cNvPr>
            <p:cNvSpPr txBox="1"/>
            <p:nvPr/>
          </p:nvSpPr>
          <p:spPr>
            <a:xfrm>
              <a:off x="4721085" y="2505343"/>
              <a:ext cx="4764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35kD</a:t>
              </a:r>
              <a:endParaRPr lang="zh-CN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5" name="文本框 74">
            <a:extLst>
              <a:ext uri="{FF2B5EF4-FFF2-40B4-BE49-F238E27FC236}">
                <a16:creationId xmlns:a16="http://schemas.microsoft.com/office/drawing/2014/main" id="{75395ED0-B40B-4348-A4CE-72B0B193693D}"/>
              </a:ext>
            </a:extLst>
          </p:cNvPr>
          <p:cNvSpPr txBox="1"/>
          <p:nvPr/>
        </p:nvSpPr>
        <p:spPr>
          <a:xfrm>
            <a:off x="3350451" y="2173363"/>
            <a:ext cx="72192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IκB</a:t>
            </a:r>
            <a:r>
              <a:rPr lang="en-US" altLang="zh-CN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zh-CN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文本框 75">
            <a:extLst>
              <a:ext uri="{FF2B5EF4-FFF2-40B4-BE49-F238E27FC236}">
                <a16:creationId xmlns:a16="http://schemas.microsoft.com/office/drawing/2014/main" id="{8FBE363A-1014-4CFE-A405-CD1C3668919C}"/>
              </a:ext>
            </a:extLst>
          </p:cNvPr>
          <p:cNvSpPr txBox="1"/>
          <p:nvPr/>
        </p:nvSpPr>
        <p:spPr>
          <a:xfrm>
            <a:off x="3346212" y="2936611"/>
            <a:ext cx="72192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IKKα</a:t>
            </a:r>
            <a:endParaRPr lang="zh-CN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8" name="图片 77">
            <a:extLst>
              <a:ext uri="{FF2B5EF4-FFF2-40B4-BE49-F238E27FC236}">
                <a16:creationId xmlns:a16="http://schemas.microsoft.com/office/drawing/2014/main" id="{4DBF8D76-C4BA-4C96-BB52-A000FEB202F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289" y="2794542"/>
            <a:ext cx="1224735" cy="633984"/>
          </a:xfrm>
          <a:prstGeom prst="rect">
            <a:avLst/>
          </a:prstGeom>
        </p:spPr>
      </p:pic>
      <p:grpSp>
        <p:nvGrpSpPr>
          <p:cNvPr id="85" name="组合 84">
            <a:extLst>
              <a:ext uri="{FF2B5EF4-FFF2-40B4-BE49-F238E27FC236}">
                <a16:creationId xmlns:a16="http://schemas.microsoft.com/office/drawing/2014/main" id="{F928B27B-3DD1-408F-A835-A4737184D738}"/>
              </a:ext>
            </a:extLst>
          </p:cNvPr>
          <p:cNvGrpSpPr/>
          <p:nvPr/>
        </p:nvGrpSpPr>
        <p:grpSpPr>
          <a:xfrm>
            <a:off x="5204219" y="2679961"/>
            <a:ext cx="838621" cy="246221"/>
            <a:chOff x="4270597" y="2352943"/>
            <a:chExt cx="838621" cy="246221"/>
          </a:xfrm>
        </p:grpSpPr>
        <p:cxnSp>
          <p:nvCxnSpPr>
            <p:cNvPr id="86" name="直接箭头连接符 85">
              <a:extLst>
                <a:ext uri="{FF2B5EF4-FFF2-40B4-BE49-F238E27FC236}">
                  <a16:creationId xmlns:a16="http://schemas.microsoft.com/office/drawing/2014/main" id="{D3FE6777-DB13-4E66-BADF-B9F84BD5075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270597" y="2476054"/>
              <a:ext cx="347455" cy="8808"/>
            </a:xfrm>
            <a:prstGeom prst="straightConnector1">
              <a:avLst/>
            </a:prstGeom>
            <a:ln w="31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7" name="文本框 86">
              <a:extLst>
                <a:ext uri="{FF2B5EF4-FFF2-40B4-BE49-F238E27FC236}">
                  <a16:creationId xmlns:a16="http://schemas.microsoft.com/office/drawing/2014/main" id="{4FD04BAE-5A69-41A5-B1AC-949F8A79DCE7}"/>
                </a:ext>
              </a:extLst>
            </p:cNvPr>
            <p:cNvSpPr txBox="1"/>
            <p:nvPr/>
          </p:nvSpPr>
          <p:spPr>
            <a:xfrm>
              <a:off x="4568685" y="2352943"/>
              <a:ext cx="54053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100kD</a:t>
              </a:r>
              <a:endParaRPr lang="zh-CN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8" name="组合 87">
            <a:extLst>
              <a:ext uri="{FF2B5EF4-FFF2-40B4-BE49-F238E27FC236}">
                <a16:creationId xmlns:a16="http://schemas.microsoft.com/office/drawing/2014/main" id="{49903DCC-4EBA-43F9-84AA-235D3D0DF5C6}"/>
              </a:ext>
            </a:extLst>
          </p:cNvPr>
          <p:cNvGrpSpPr/>
          <p:nvPr/>
        </p:nvGrpSpPr>
        <p:grpSpPr>
          <a:xfrm>
            <a:off x="5214783" y="2982166"/>
            <a:ext cx="774500" cy="246221"/>
            <a:chOff x="4422997" y="2505343"/>
            <a:chExt cx="774500" cy="246221"/>
          </a:xfrm>
        </p:grpSpPr>
        <p:cxnSp>
          <p:nvCxnSpPr>
            <p:cNvPr id="89" name="直接箭头连接符 88">
              <a:extLst>
                <a:ext uri="{FF2B5EF4-FFF2-40B4-BE49-F238E27FC236}">
                  <a16:creationId xmlns:a16="http://schemas.microsoft.com/office/drawing/2014/main" id="{A065DD81-C285-43C4-871A-3B7A3020E81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422997" y="2628454"/>
              <a:ext cx="347455" cy="8808"/>
            </a:xfrm>
            <a:prstGeom prst="straightConnector1">
              <a:avLst/>
            </a:prstGeom>
            <a:ln w="31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0" name="文本框 89">
              <a:extLst>
                <a:ext uri="{FF2B5EF4-FFF2-40B4-BE49-F238E27FC236}">
                  <a16:creationId xmlns:a16="http://schemas.microsoft.com/office/drawing/2014/main" id="{490EF924-9174-43B2-8280-09D44C9FCD36}"/>
                </a:ext>
              </a:extLst>
            </p:cNvPr>
            <p:cNvSpPr txBox="1"/>
            <p:nvPr/>
          </p:nvSpPr>
          <p:spPr>
            <a:xfrm>
              <a:off x="4721085" y="2505343"/>
              <a:ext cx="4764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70kD</a:t>
              </a:r>
              <a:endParaRPr lang="zh-CN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91" name="图片 90">
            <a:extLst>
              <a:ext uri="{FF2B5EF4-FFF2-40B4-BE49-F238E27FC236}">
                <a16:creationId xmlns:a16="http://schemas.microsoft.com/office/drawing/2014/main" id="{845DDC10-73CB-404A-B4ED-090AB9837276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56" b="64500"/>
          <a:stretch/>
        </p:blipFill>
        <p:spPr>
          <a:xfrm>
            <a:off x="726271" y="3185082"/>
            <a:ext cx="1184923" cy="199353"/>
          </a:xfrm>
          <a:prstGeom prst="rect">
            <a:avLst/>
          </a:prstGeom>
        </p:spPr>
      </p:pic>
      <p:pic>
        <p:nvPicPr>
          <p:cNvPr id="93" name="图片 92">
            <a:extLst>
              <a:ext uri="{FF2B5EF4-FFF2-40B4-BE49-F238E27FC236}">
                <a16:creationId xmlns:a16="http://schemas.microsoft.com/office/drawing/2014/main" id="{CBFDD04A-1FBC-4522-ABFC-44918D6510A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49" t="32863" r="51383" b="23660"/>
          <a:stretch/>
        </p:blipFill>
        <p:spPr>
          <a:xfrm>
            <a:off x="3767360" y="3482381"/>
            <a:ext cx="1231533" cy="533500"/>
          </a:xfrm>
          <a:prstGeom prst="rect">
            <a:avLst/>
          </a:prstGeom>
        </p:spPr>
      </p:pic>
      <p:sp>
        <p:nvSpPr>
          <p:cNvPr id="95" name="文本框 94">
            <a:extLst>
              <a:ext uri="{FF2B5EF4-FFF2-40B4-BE49-F238E27FC236}">
                <a16:creationId xmlns:a16="http://schemas.microsoft.com/office/drawing/2014/main" id="{C4D74A7F-09B7-4E4D-906A-6347FBDCDB21}"/>
              </a:ext>
            </a:extLst>
          </p:cNvPr>
          <p:cNvSpPr txBox="1"/>
          <p:nvPr/>
        </p:nvSpPr>
        <p:spPr>
          <a:xfrm>
            <a:off x="3346211" y="3584086"/>
            <a:ext cx="72192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IKKβ</a:t>
            </a:r>
            <a:endParaRPr lang="zh-CN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6" name="组合 95">
            <a:extLst>
              <a:ext uri="{FF2B5EF4-FFF2-40B4-BE49-F238E27FC236}">
                <a16:creationId xmlns:a16="http://schemas.microsoft.com/office/drawing/2014/main" id="{EA424B8D-4273-4523-9E6C-7F8FF14E1D10}"/>
              </a:ext>
            </a:extLst>
          </p:cNvPr>
          <p:cNvGrpSpPr/>
          <p:nvPr/>
        </p:nvGrpSpPr>
        <p:grpSpPr>
          <a:xfrm>
            <a:off x="5212259" y="3389602"/>
            <a:ext cx="838621" cy="246221"/>
            <a:chOff x="4270597" y="2352943"/>
            <a:chExt cx="838621" cy="246221"/>
          </a:xfrm>
        </p:grpSpPr>
        <p:cxnSp>
          <p:nvCxnSpPr>
            <p:cNvPr id="97" name="直接箭头连接符 96">
              <a:extLst>
                <a:ext uri="{FF2B5EF4-FFF2-40B4-BE49-F238E27FC236}">
                  <a16:creationId xmlns:a16="http://schemas.microsoft.com/office/drawing/2014/main" id="{8F6C4B83-6E7D-48BE-9DA2-8542BA213DF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270597" y="2476054"/>
              <a:ext cx="347455" cy="8808"/>
            </a:xfrm>
            <a:prstGeom prst="straightConnector1">
              <a:avLst/>
            </a:prstGeom>
            <a:ln w="31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8" name="文本框 97">
              <a:extLst>
                <a:ext uri="{FF2B5EF4-FFF2-40B4-BE49-F238E27FC236}">
                  <a16:creationId xmlns:a16="http://schemas.microsoft.com/office/drawing/2014/main" id="{F30EC4A2-6C54-4BB1-8D3F-A30AEE34CFC3}"/>
                </a:ext>
              </a:extLst>
            </p:cNvPr>
            <p:cNvSpPr txBox="1"/>
            <p:nvPr/>
          </p:nvSpPr>
          <p:spPr>
            <a:xfrm>
              <a:off x="4568685" y="2352943"/>
              <a:ext cx="54053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100kD</a:t>
              </a:r>
              <a:endParaRPr lang="zh-CN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9" name="组合 98">
            <a:extLst>
              <a:ext uri="{FF2B5EF4-FFF2-40B4-BE49-F238E27FC236}">
                <a16:creationId xmlns:a16="http://schemas.microsoft.com/office/drawing/2014/main" id="{E0492523-E9C5-4162-9849-ED2B7AEB1CDB}"/>
              </a:ext>
            </a:extLst>
          </p:cNvPr>
          <p:cNvGrpSpPr/>
          <p:nvPr/>
        </p:nvGrpSpPr>
        <p:grpSpPr>
          <a:xfrm>
            <a:off x="5222823" y="3691807"/>
            <a:ext cx="774500" cy="246221"/>
            <a:chOff x="4422997" y="2505343"/>
            <a:chExt cx="774500" cy="246221"/>
          </a:xfrm>
        </p:grpSpPr>
        <p:cxnSp>
          <p:nvCxnSpPr>
            <p:cNvPr id="100" name="直接箭头连接符 99">
              <a:extLst>
                <a:ext uri="{FF2B5EF4-FFF2-40B4-BE49-F238E27FC236}">
                  <a16:creationId xmlns:a16="http://schemas.microsoft.com/office/drawing/2014/main" id="{2F194D00-6592-423B-95C6-100CED3B323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422997" y="2628454"/>
              <a:ext cx="347455" cy="8808"/>
            </a:xfrm>
            <a:prstGeom prst="straightConnector1">
              <a:avLst/>
            </a:prstGeom>
            <a:ln w="31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1" name="文本框 100">
              <a:extLst>
                <a:ext uri="{FF2B5EF4-FFF2-40B4-BE49-F238E27FC236}">
                  <a16:creationId xmlns:a16="http://schemas.microsoft.com/office/drawing/2014/main" id="{A3A15BAA-5351-454C-B298-783AABBA9D97}"/>
                </a:ext>
              </a:extLst>
            </p:cNvPr>
            <p:cNvSpPr txBox="1"/>
            <p:nvPr/>
          </p:nvSpPr>
          <p:spPr>
            <a:xfrm>
              <a:off x="4721085" y="2505343"/>
              <a:ext cx="4764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70kD</a:t>
              </a:r>
              <a:endParaRPr lang="zh-CN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05" name="图片 104">
            <a:extLst>
              <a:ext uri="{FF2B5EF4-FFF2-40B4-BE49-F238E27FC236}">
                <a16:creationId xmlns:a16="http://schemas.microsoft.com/office/drawing/2014/main" id="{94139768-B642-42C7-A1CF-77C0D269CFBA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720" t="4230" r="42496" b="19467"/>
          <a:stretch/>
        </p:blipFill>
        <p:spPr>
          <a:xfrm>
            <a:off x="3767360" y="4137590"/>
            <a:ext cx="1238286" cy="1016424"/>
          </a:xfrm>
          <a:prstGeom prst="rect">
            <a:avLst/>
          </a:prstGeom>
        </p:spPr>
      </p:pic>
      <p:sp>
        <p:nvSpPr>
          <p:cNvPr id="106" name="文本框 105">
            <a:extLst>
              <a:ext uri="{FF2B5EF4-FFF2-40B4-BE49-F238E27FC236}">
                <a16:creationId xmlns:a16="http://schemas.microsoft.com/office/drawing/2014/main" id="{1BF5CFB3-A08D-428A-BA20-6F2344F907D5}"/>
              </a:ext>
            </a:extLst>
          </p:cNvPr>
          <p:cNvSpPr txBox="1"/>
          <p:nvPr/>
        </p:nvSpPr>
        <p:spPr>
          <a:xfrm>
            <a:off x="1875034" y="3818641"/>
            <a:ext cx="4764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37kD</a:t>
            </a:r>
            <a:endParaRPr lang="zh-CN" alt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7" name="组合 106">
            <a:extLst>
              <a:ext uri="{FF2B5EF4-FFF2-40B4-BE49-F238E27FC236}">
                <a16:creationId xmlns:a16="http://schemas.microsoft.com/office/drawing/2014/main" id="{3C2EE5B0-6B86-4E0B-9813-45A7034BD0D8}"/>
              </a:ext>
            </a:extLst>
          </p:cNvPr>
          <p:cNvGrpSpPr/>
          <p:nvPr/>
        </p:nvGrpSpPr>
        <p:grpSpPr>
          <a:xfrm>
            <a:off x="5221405" y="4120642"/>
            <a:ext cx="774500" cy="246221"/>
            <a:chOff x="4270597" y="2352943"/>
            <a:chExt cx="774500" cy="246221"/>
          </a:xfrm>
        </p:grpSpPr>
        <p:cxnSp>
          <p:nvCxnSpPr>
            <p:cNvPr id="108" name="直接箭头连接符 107">
              <a:extLst>
                <a:ext uri="{FF2B5EF4-FFF2-40B4-BE49-F238E27FC236}">
                  <a16:creationId xmlns:a16="http://schemas.microsoft.com/office/drawing/2014/main" id="{643EE041-6B26-4B01-95AA-4AA0DC142C2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270597" y="2476054"/>
              <a:ext cx="347455" cy="8808"/>
            </a:xfrm>
            <a:prstGeom prst="straightConnector1">
              <a:avLst/>
            </a:prstGeom>
            <a:ln w="31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9" name="文本框 108">
              <a:extLst>
                <a:ext uri="{FF2B5EF4-FFF2-40B4-BE49-F238E27FC236}">
                  <a16:creationId xmlns:a16="http://schemas.microsoft.com/office/drawing/2014/main" id="{7F1AA12B-73C6-4CC9-9994-4F998B297362}"/>
                </a:ext>
              </a:extLst>
            </p:cNvPr>
            <p:cNvSpPr txBox="1"/>
            <p:nvPr/>
          </p:nvSpPr>
          <p:spPr>
            <a:xfrm>
              <a:off x="4568685" y="2352943"/>
              <a:ext cx="4764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40kD</a:t>
              </a:r>
              <a:endParaRPr lang="zh-CN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10" name="组合 109">
            <a:extLst>
              <a:ext uri="{FF2B5EF4-FFF2-40B4-BE49-F238E27FC236}">
                <a16:creationId xmlns:a16="http://schemas.microsoft.com/office/drawing/2014/main" id="{D21265E3-3311-4282-B7DA-4EF1099D0124}"/>
              </a:ext>
            </a:extLst>
          </p:cNvPr>
          <p:cNvGrpSpPr/>
          <p:nvPr/>
        </p:nvGrpSpPr>
        <p:grpSpPr>
          <a:xfrm>
            <a:off x="5231969" y="4422847"/>
            <a:ext cx="774500" cy="246221"/>
            <a:chOff x="4422997" y="2505343"/>
            <a:chExt cx="774500" cy="246221"/>
          </a:xfrm>
        </p:grpSpPr>
        <p:cxnSp>
          <p:nvCxnSpPr>
            <p:cNvPr id="111" name="直接箭头连接符 110">
              <a:extLst>
                <a:ext uri="{FF2B5EF4-FFF2-40B4-BE49-F238E27FC236}">
                  <a16:creationId xmlns:a16="http://schemas.microsoft.com/office/drawing/2014/main" id="{449EB409-5172-4A57-BD6F-4405317D3AC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422997" y="2628454"/>
              <a:ext cx="347455" cy="8808"/>
            </a:xfrm>
            <a:prstGeom prst="straightConnector1">
              <a:avLst/>
            </a:prstGeom>
            <a:ln w="31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2" name="文本框 111">
              <a:extLst>
                <a:ext uri="{FF2B5EF4-FFF2-40B4-BE49-F238E27FC236}">
                  <a16:creationId xmlns:a16="http://schemas.microsoft.com/office/drawing/2014/main" id="{6EC1DDF1-546F-4ADB-99AE-611195C0648C}"/>
                </a:ext>
              </a:extLst>
            </p:cNvPr>
            <p:cNvSpPr txBox="1"/>
            <p:nvPr/>
          </p:nvSpPr>
          <p:spPr>
            <a:xfrm>
              <a:off x="4721085" y="2505343"/>
              <a:ext cx="4764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35kD</a:t>
              </a:r>
              <a:endParaRPr lang="zh-CN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3" name="文本框 112">
            <a:extLst>
              <a:ext uri="{FF2B5EF4-FFF2-40B4-BE49-F238E27FC236}">
                <a16:creationId xmlns:a16="http://schemas.microsoft.com/office/drawing/2014/main" id="{2998A2CB-28F0-4517-B3A1-D4834B5E0251}"/>
              </a:ext>
            </a:extLst>
          </p:cNvPr>
          <p:cNvSpPr txBox="1"/>
          <p:nvPr/>
        </p:nvSpPr>
        <p:spPr>
          <a:xfrm>
            <a:off x="3242949" y="4497678"/>
            <a:ext cx="6675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GAPDH</a:t>
            </a:r>
            <a:endParaRPr lang="zh-CN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4" name="直接箭头连接符 113">
            <a:extLst>
              <a:ext uri="{FF2B5EF4-FFF2-40B4-BE49-F238E27FC236}">
                <a16:creationId xmlns:a16="http://schemas.microsoft.com/office/drawing/2014/main" id="{5430FC55-6AB5-4AB3-9630-9BC413DCF901}"/>
              </a:ext>
            </a:extLst>
          </p:cNvPr>
          <p:cNvCxnSpPr>
            <a:cxnSpLocks/>
            <a:stCxn id="60" idx="1"/>
            <a:endCxn id="59" idx="3"/>
          </p:cNvCxnSpPr>
          <p:nvPr/>
        </p:nvCxnSpPr>
        <p:spPr>
          <a:xfrm flipH="1">
            <a:off x="2354703" y="1728401"/>
            <a:ext cx="995748" cy="878966"/>
          </a:xfrm>
          <a:prstGeom prst="straightConnector1">
            <a:avLst/>
          </a:prstGeom>
          <a:ln w="31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直接箭头连接符 119">
            <a:extLst>
              <a:ext uri="{FF2B5EF4-FFF2-40B4-BE49-F238E27FC236}">
                <a16:creationId xmlns:a16="http://schemas.microsoft.com/office/drawing/2014/main" id="{152BBE53-BE13-48C9-9AAF-C05541B70979}"/>
              </a:ext>
            </a:extLst>
          </p:cNvPr>
          <p:cNvCxnSpPr>
            <a:cxnSpLocks/>
            <a:stCxn id="75" idx="1"/>
            <a:endCxn id="64" idx="3"/>
          </p:cNvCxnSpPr>
          <p:nvPr/>
        </p:nvCxnSpPr>
        <p:spPr>
          <a:xfrm flipH="1">
            <a:off x="2351446" y="2288779"/>
            <a:ext cx="999005" cy="684870"/>
          </a:xfrm>
          <a:prstGeom prst="straightConnector1">
            <a:avLst/>
          </a:prstGeom>
          <a:ln w="31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直接箭头连接符 122">
            <a:extLst>
              <a:ext uri="{FF2B5EF4-FFF2-40B4-BE49-F238E27FC236}">
                <a16:creationId xmlns:a16="http://schemas.microsoft.com/office/drawing/2014/main" id="{23749924-8E8C-402B-80A9-D4A1D79812B2}"/>
              </a:ext>
            </a:extLst>
          </p:cNvPr>
          <p:cNvCxnSpPr>
            <a:cxnSpLocks/>
            <a:stCxn id="76" idx="1"/>
            <a:endCxn id="65" idx="3"/>
          </p:cNvCxnSpPr>
          <p:nvPr/>
        </p:nvCxnSpPr>
        <p:spPr>
          <a:xfrm flipH="1">
            <a:off x="2351446" y="3052027"/>
            <a:ext cx="994766" cy="238633"/>
          </a:xfrm>
          <a:prstGeom prst="straightConnector1">
            <a:avLst/>
          </a:prstGeom>
          <a:ln w="31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直接箭头连接符 124">
            <a:extLst>
              <a:ext uri="{FF2B5EF4-FFF2-40B4-BE49-F238E27FC236}">
                <a16:creationId xmlns:a16="http://schemas.microsoft.com/office/drawing/2014/main" id="{9F11C777-A2DE-45A1-8642-5F0148D5C403}"/>
              </a:ext>
            </a:extLst>
          </p:cNvPr>
          <p:cNvCxnSpPr>
            <a:cxnSpLocks/>
            <a:stCxn id="95" idx="1"/>
            <a:endCxn id="66" idx="3"/>
          </p:cNvCxnSpPr>
          <p:nvPr/>
        </p:nvCxnSpPr>
        <p:spPr>
          <a:xfrm flipH="1" flipV="1">
            <a:off x="2357751" y="3633774"/>
            <a:ext cx="988460" cy="65728"/>
          </a:xfrm>
          <a:prstGeom prst="straightConnector1">
            <a:avLst/>
          </a:prstGeom>
          <a:ln w="31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直接箭头连接符 126">
            <a:extLst>
              <a:ext uri="{FF2B5EF4-FFF2-40B4-BE49-F238E27FC236}">
                <a16:creationId xmlns:a16="http://schemas.microsoft.com/office/drawing/2014/main" id="{A15349DD-CF93-44FD-8148-16487F9BAD27}"/>
              </a:ext>
            </a:extLst>
          </p:cNvPr>
          <p:cNvCxnSpPr>
            <a:cxnSpLocks/>
            <a:stCxn id="113" idx="1"/>
            <a:endCxn id="106" idx="3"/>
          </p:cNvCxnSpPr>
          <p:nvPr/>
        </p:nvCxnSpPr>
        <p:spPr>
          <a:xfrm flipH="1" flipV="1">
            <a:off x="2351446" y="3941752"/>
            <a:ext cx="891503" cy="671342"/>
          </a:xfrm>
          <a:prstGeom prst="straightConnector1">
            <a:avLst/>
          </a:prstGeom>
          <a:ln w="31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7" name="矩形 136">
            <a:extLst>
              <a:ext uri="{FF2B5EF4-FFF2-40B4-BE49-F238E27FC236}">
                <a16:creationId xmlns:a16="http://schemas.microsoft.com/office/drawing/2014/main" id="{F9FE5723-D087-4542-9C5D-D1233F55A648}"/>
              </a:ext>
            </a:extLst>
          </p:cNvPr>
          <p:cNvSpPr/>
          <p:nvPr/>
        </p:nvSpPr>
        <p:spPr>
          <a:xfrm>
            <a:off x="3776879" y="1585730"/>
            <a:ext cx="1128950" cy="23237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8" name="矩形 137">
            <a:extLst>
              <a:ext uri="{FF2B5EF4-FFF2-40B4-BE49-F238E27FC236}">
                <a16:creationId xmlns:a16="http://schemas.microsoft.com/office/drawing/2014/main" id="{580189C1-D9F4-4737-B14F-9007B3C35150}"/>
              </a:ext>
            </a:extLst>
          </p:cNvPr>
          <p:cNvSpPr/>
          <p:nvPr/>
        </p:nvSpPr>
        <p:spPr>
          <a:xfrm>
            <a:off x="3797505" y="2209245"/>
            <a:ext cx="1128950" cy="23237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9" name="矩形 138">
            <a:extLst>
              <a:ext uri="{FF2B5EF4-FFF2-40B4-BE49-F238E27FC236}">
                <a16:creationId xmlns:a16="http://schemas.microsoft.com/office/drawing/2014/main" id="{58B87AA1-CA1E-4EEE-A19B-DA8C4CBA8DC3}"/>
              </a:ext>
            </a:extLst>
          </p:cNvPr>
          <p:cNvSpPr/>
          <p:nvPr/>
        </p:nvSpPr>
        <p:spPr>
          <a:xfrm>
            <a:off x="3815568" y="2811880"/>
            <a:ext cx="1128950" cy="23237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0" name="矩形 139">
            <a:extLst>
              <a:ext uri="{FF2B5EF4-FFF2-40B4-BE49-F238E27FC236}">
                <a16:creationId xmlns:a16="http://schemas.microsoft.com/office/drawing/2014/main" id="{436CC2F1-CC22-44D2-8B37-87958F5EAD91}"/>
              </a:ext>
            </a:extLst>
          </p:cNvPr>
          <p:cNvSpPr/>
          <p:nvPr/>
        </p:nvSpPr>
        <p:spPr>
          <a:xfrm>
            <a:off x="3870645" y="3566845"/>
            <a:ext cx="1128950" cy="23237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1" name="矩形 140">
            <a:extLst>
              <a:ext uri="{FF2B5EF4-FFF2-40B4-BE49-F238E27FC236}">
                <a16:creationId xmlns:a16="http://schemas.microsoft.com/office/drawing/2014/main" id="{0A4901FD-1DF5-42E3-A2C8-5188BB80F4F5}"/>
              </a:ext>
            </a:extLst>
          </p:cNvPr>
          <p:cNvSpPr/>
          <p:nvPr/>
        </p:nvSpPr>
        <p:spPr>
          <a:xfrm>
            <a:off x="3770058" y="4264940"/>
            <a:ext cx="1235587" cy="28101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8854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2773</TotalTime>
  <Words>64</Words>
  <Application>Microsoft Office PowerPoint</Application>
  <PresentationFormat>自定义</PresentationFormat>
  <Paragraphs>34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Arial</vt:lpstr>
      <vt:lpstr>Calibri</vt:lpstr>
      <vt:lpstr>Calibri Light</vt:lpstr>
      <vt:lpstr>Times New Roman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 WQS</dc:creator>
  <cp:lastModifiedBy>qishan</cp:lastModifiedBy>
  <cp:revision>157</cp:revision>
  <dcterms:created xsi:type="dcterms:W3CDTF">2020-11-13T06:28:33Z</dcterms:created>
  <dcterms:modified xsi:type="dcterms:W3CDTF">2022-10-22T07:45:45Z</dcterms:modified>
</cp:coreProperties>
</file>