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0" r:id="rId2"/>
  </p:sldIdLst>
  <p:sldSz cx="6119813" cy="8280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08" userDrawn="1">
          <p15:clr>
            <a:srgbClr val="A4A3A4"/>
          </p15:clr>
        </p15:guide>
        <p15:guide id="2" pos="33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F7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1" autoAdjust="0"/>
    <p:restoredTop sz="95681" autoAdjust="0"/>
  </p:normalViewPr>
  <p:slideViewPr>
    <p:cSldViewPr snapToGrid="0">
      <p:cViewPr>
        <p:scale>
          <a:sx n="172" d="100"/>
          <a:sy n="172" d="100"/>
        </p:scale>
        <p:origin x="412" y="-180"/>
      </p:cViewPr>
      <p:guideLst>
        <p:guide orient="horz" pos="2608"/>
        <p:guide pos="33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394F4-61EA-4CA6-AC3A-DCC80DD851E8}" type="datetimeFigureOut">
              <a:rPr lang="zh-CN" altLang="en-US" smtClean="0"/>
              <a:t>2022/10/22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89175" y="1143000"/>
            <a:ext cx="22796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99B2A-D5B8-40D7-9094-C73879A2DE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414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986" y="1355149"/>
            <a:ext cx="5201841" cy="2882806"/>
          </a:xfrm>
        </p:spPr>
        <p:txBody>
          <a:bodyPr anchor="b"/>
          <a:lstStyle>
            <a:lvl1pPr algn="ctr">
              <a:defRPr sz="4016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4977" y="4349128"/>
            <a:ext cx="4589860" cy="1999179"/>
          </a:xfrm>
        </p:spPr>
        <p:txBody>
          <a:bodyPr/>
          <a:lstStyle>
            <a:lvl1pPr marL="0" indent="0" algn="ctr">
              <a:buNone/>
              <a:defRPr sz="1606"/>
            </a:lvl1pPr>
            <a:lvl2pPr marL="306004" indent="0" algn="ctr">
              <a:buNone/>
              <a:defRPr sz="1339"/>
            </a:lvl2pPr>
            <a:lvl3pPr marL="612008" indent="0" algn="ctr">
              <a:buNone/>
              <a:defRPr sz="1205"/>
            </a:lvl3pPr>
            <a:lvl4pPr marL="918012" indent="0" algn="ctr">
              <a:buNone/>
              <a:defRPr sz="1071"/>
            </a:lvl4pPr>
            <a:lvl5pPr marL="1224016" indent="0" algn="ctr">
              <a:buNone/>
              <a:defRPr sz="1071"/>
            </a:lvl5pPr>
            <a:lvl6pPr marL="1530020" indent="0" algn="ctr">
              <a:buNone/>
              <a:defRPr sz="1071"/>
            </a:lvl6pPr>
            <a:lvl7pPr marL="1836024" indent="0" algn="ctr">
              <a:buNone/>
              <a:defRPr sz="1071"/>
            </a:lvl7pPr>
            <a:lvl8pPr marL="2142028" indent="0" algn="ctr">
              <a:buNone/>
              <a:defRPr sz="1071"/>
            </a:lvl8pPr>
            <a:lvl9pPr marL="2448032" indent="0" algn="ctr">
              <a:buNone/>
              <a:defRPr sz="1071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87C-A858-46C2-920E-CA14C10A9154}" type="datetimeFigureOut">
              <a:rPr lang="zh-CN" altLang="en-US" smtClean="0"/>
              <a:t>2022/10/22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E4D9-0D9A-42C2-9385-17E99FEA89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146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87C-A858-46C2-920E-CA14C10A9154}" type="datetimeFigureOut">
              <a:rPr lang="zh-CN" altLang="en-US" smtClean="0"/>
              <a:t>2022/10/22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E4D9-0D9A-42C2-9385-17E99FEA89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353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9491" y="440855"/>
            <a:ext cx="1319585" cy="701725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0738" y="440855"/>
            <a:ext cx="3882256" cy="701725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87C-A858-46C2-920E-CA14C10A9154}" type="datetimeFigureOut">
              <a:rPr lang="zh-CN" altLang="en-US" smtClean="0"/>
              <a:t>2022/10/22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E4D9-0D9A-42C2-9385-17E99FEA89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03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87C-A858-46C2-920E-CA14C10A9154}" type="datetimeFigureOut">
              <a:rPr lang="zh-CN" altLang="en-US" smtClean="0"/>
              <a:t>2022/10/22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E4D9-0D9A-42C2-9385-17E99FEA89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1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50" y="2064352"/>
            <a:ext cx="5278339" cy="3444416"/>
          </a:xfrm>
        </p:spPr>
        <p:txBody>
          <a:bodyPr anchor="b"/>
          <a:lstStyle>
            <a:lvl1pPr>
              <a:defRPr sz="4016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550" y="5541353"/>
            <a:ext cx="5278339" cy="1811337"/>
          </a:xfrm>
        </p:spPr>
        <p:txBody>
          <a:bodyPr/>
          <a:lstStyle>
            <a:lvl1pPr marL="0" indent="0">
              <a:buNone/>
              <a:defRPr sz="1606">
                <a:solidFill>
                  <a:schemeClr val="tx1"/>
                </a:solidFill>
              </a:defRPr>
            </a:lvl1pPr>
            <a:lvl2pPr marL="306004" indent="0">
              <a:buNone/>
              <a:defRPr sz="1339">
                <a:solidFill>
                  <a:schemeClr val="tx1">
                    <a:tint val="75000"/>
                  </a:schemeClr>
                </a:solidFill>
              </a:defRPr>
            </a:lvl2pPr>
            <a:lvl3pPr marL="612008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3pPr>
            <a:lvl4pPr marL="918012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2240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530020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183602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14202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448032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87C-A858-46C2-920E-CA14C10A9154}" type="datetimeFigureOut">
              <a:rPr lang="zh-CN" altLang="en-US" smtClean="0"/>
              <a:t>2022/10/22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E4D9-0D9A-42C2-9385-17E99FEA89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6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737" y="2204273"/>
            <a:ext cx="2600921" cy="5253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155" y="2204273"/>
            <a:ext cx="2600921" cy="5253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87C-A858-46C2-920E-CA14C10A9154}" type="datetimeFigureOut">
              <a:rPr lang="zh-CN" altLang="en-US" smtClean="0"/>
              <a:t>2022/10/22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E4D9-0D9A-42C2-9385-17E99FEA89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972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4" y="440856"/>
            <a:ext cx="5278339" cy="16004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1535" y="2029849"/>
            <a:ext cx="2588967" cy="994797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6004" indent="0">
              <a:buNone/>
              <a:defRPr sz="1339" b="1"/>
            </a:lvl2pPr>
            <a:lvl3pPr marL="612008" indent="0">
              <a:buNone/>
              <a:defRPr sz="1205" b="1"/>
            </a:lvl3pPr>
            <a:lvl4pPr marL="918012" indent="0">
              <a:buNone/>
              <a:defRPr sz="1071" b="1"/>
            </a:lvl4pPr>
            <a:lvl5pPr marL="1224016" indent="0">
              <a:buNone/>
              <a:defRPr sz="1071" b="1"/>
            </a:lvl5pPr>
            <a:lvl6pPr marL="1530020" indent="0">
              <a:buNone/>
              <a:defRPr sz="1071" b="1"/>
            </a:lvl6pPr>
            <a:lvl7pPr marL="1836024" indent="0">
              <a:buNone/>
              <a:defRPr sz="1071" b="1"/>
            </a:lvl7pPr>
            <a:lvl8pPr marL="2142028" indent="0">
              <a:buNone/>
              <a:defRPr sz="1071" b="1"/>
            </a:lvl8pPr>
            <a:lvl9pPr marL="2448032" indent="0">
              <a:buNone/>
              <a:defRPr sz="107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535" y="3024646"/>
            <a:ext cx="2588967" cy="444879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8155" y="2029849"/>
            <a:ext cx="2601718" cy="994797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6004" indent="0">
              <a:buNone/>
              <a:defRPr sz="1339" b="1"/>
            </a:lvl2pPr>
            <a:lvl3pPr marL="612008" indent="0">
              <a:buNone/>
              <a:defRPr sz="1205" b="1"/>
            </a:lvl3pPr>
            <a:lvl4pPr marL="918012" indent="0">
              <a:buNone/>
              <a:defRPr sz="1071" b="1"/>
            </a:lvl4pPr>
            <a:lvl5pPr marL="1224016" indent="0">
              <a:buNone/>
              <a:defRPr sz="1071" b="1"/>
            </a:lvl5pPr>
            <a:lvl6pPr marL="1530020" indent="0">
              <a:buNone/>
              <a:defRPr sz="1071" b="1"/>
            </a:lvl6pPr>
            <a:lvl7pPr marL="1836024" indent="0">
              <a:buNone/>
              <a:defRPr sz="1071" b="1"/>
            </a:lvl7pPr>
            <a:lvl8pPr marL="2142028" indent="0">
              <a:buNone/>
              <a:defRPr sz="1071" b="1"/>
            </a:lvl8pPr>
            <a:lvl9pPr marL="2448032" indent="0">
              <a:buNone/>
              <a:defRPr sz="107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8155" y="3024646"/>
            <a:ext cx="2601718" cy="444879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87C-A858-46C2-920E-CA14C10A9154}" type="datetimeFigureOut">
              <a:rPr lang="zh-CN" altLang="en-US" smtClean="0"/>
              <a:t>2022/10/22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E4D9-0D9A-42C2-9385-17E99FEA89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386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87C-A858-46C2-920E-CA14C10A9154}" type="datetimeFigureOut">
              <a:rPr lang="zh-CN" altLang="en-US" smtClean="0"/>
              <a:t>2022/10/22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E4D9-0D9A-42C2-9385-17E99FEA89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306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87C-A858-46C2-920E-CA14C10A9154}" type="datetimeFigureOut">
              <a:rPr lang="zh-CN" altLang="en-US" smtClean="0"/>
              <a:t>2022/10/22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E4D9-0D9A-42C2-9385-17E99FEA89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50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4" y="552027"/>
            <a:ext cx="1973799" cy="1932093"/>
          </a:xfrm>
        </p:spPr>
        <p:txBody>
          <a:bodyPr anchor="b"/>
          <a:lstStyle>
            <a:lvl1pPr>
              <a:defRPr sz="214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1718" y="1192226"/>
            <a:ext cx="3098155" cy="5884451"/>
          </a:xfrm>
        </p:spPr>
        <p:txBody>
          <a:bodyPr/>
          <a:lstStyle>
            <a:lvl1pPr>
              <a:defRPr sz="2142"/>
            </a:lvl1pPr>
            <a:lvl2pPr>
              <a:defRPr sz="1874"/>
            </a:lvl2pPr>
            <a:lvl3pPr>
              <a:defRPr sz="1606"/>
            </a:lvl3pPr>
            <a:lvl4pPr>
              <a:defRPr sz="1339"/>
            </a:lvl4pPr>
            <a:lvl5pPr>
              <a:defRPr sz="1339"/>
            </a:lvl5pPr>
            <a:lvl6pPr>
              <a:defRPr sz="1339"/>
            </a:lvl6pPr>
            <a:lvl7pPr>
              <a:defRPr sz="1339"/>
            </a:lvl7pPr>
            <a:lvl8pPr>
              <a:defRPr sz="1339"/>
            </a:lvl8pPr>
            <a:lvl9pPr>
              <a:defRPr sz="133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534" y="2484120"/>
            <a:ext cx="1973799" cy="4602140"/>
          </a:xfrm>
        </p:spPr>
        <p:txBody>
          <a:bodyPr/>
          <a:lstStyle>
            <a:lvl1pPr marL="0" indent="0">
              <a:buNone/>
              <a:defRPr sz="1071"/>
            </a:lvl1pPr>
            <a:lvl2pPr marL="306004" indent="0">
              <a:buNone/>
              <a:defRPr sz="937"/>
            </a:lvl2pPr>
            <a:lvl3pPr marL="612008" indent="0">
              <a:buNone/>
              <a:defRPr sz="803"/>
            </a:lvl3pPr>
            <a:lvl4pPr marL="918012" indent="0">
              <a:buNone/>
              <a:defRPr sz="669"/>
            </a:lvl4pPr>
            <a:lvl5pPr marL="1224016" indent="0">
              <a:buNone/>
              <a:defRPr sz="669"/>
            </a:lvl5pPr>
            <a:lvl6pPr marL="1530020" indent="0">
              <a:buNone/>
              <a:defRPr sz="669"/>
            </a:lvl6pPr>
            <a:lvl7pPr marL="1836024" indent="0">
              <a:buNone/>
              <a:defRPr sz="669"/>
            </a:lvl7pPr>
            <a:lvl8pPr marL="2142028" indent="0">
              <a:buNone/>
              <a:defRPr sz="669"/>
            </a:lvl8pPr>
            <a:lvl9pPr marL="2448032" indent="0">
              <a:buNone/>
              <a:defRPr sz="66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87C-A858-46C2-920E-CA14C10A9154}" type="datetimeFigureOut">
              <a:rPr lang="zh-CN" altLang="en-US" smtClean="0"/>
              <a:t>2022/10/22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E4D9-0D9A-42C2-9385-17E99FEA89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272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4" y="552027"/>
            <a:ext cx="1973799" cy="1932093"/>
          </a:xfrm>
        </p:spPr>
        <p:txBody>
          <a:bodyPr anchor="b"/>
          <a:lstStyle>
            <a:lvl1pPr>
              <a:defRPr sz="214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01718" y="1192226"/>
            <a:ext cx="3098155" cy="5884451"/>
          </a:xfrm>
        </p:spPr>
        <p:txBody>
          <a:bodyPr anchor="t"/>
          <a:lstStyle>
            <a:lvl1pPr marL="0" indent="0">
              <a:buNone/>
              <a:defRPr sz="2142"/>
            </a:lvl1pPr>
            <a:lvl2pPr marL="306004" indent="0">
              <a:buNone/>
              <a:defRPr sz="1874"/>
            </a:lvl2pPr>
            <a:lvl3pPr marL="612008" indent="0">
              <a:buNone/>
              <a:defRPr sz="1606"/>
            </a:lvl3pPr>
            <a:lvl4pPr marL="918012" indent="0">
              <a:buNone/>
              <a:defRPr sz="1339"/>
            </a:lvl4pPr>
            <a:lvl5pPr marL="1224016" indent="0">
              <a:buNone/>
              <a:defRPr sz="1339"/>
            </a:lvl5pPr>
            <a:lvl6pPr marL="1530020" indent="0">
              <a:buNone/>
              <a:defRPr sz="1339"/>
            </a:lvl6pPr>
            <a:lvl7pPr marL="1836024" indent="0">
              <a:buNone/>
              <a:defRPr sz="1339"/>
            </a:lvl7pPr>
            <a:lvl8pPr marL="2142028" indent="0">
              <a:buNone/>
              <a:defRPr sz="1339"/>
            </a:lvl8pPr>
            <a:lvl9pPr marL="2448032" indent="0">
              <a:buNone/>
              <a:defRPr sz="133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534" y="2484120"/>
            <a:ext cx="1973799" cy="4602140"/>
          </a:xfrm>
        </p:spPr>
        <p:txBody>
          <a:bodyPr/>
          <a:lstStyle>
            <a:lvl1pPr marL="0" indent="0">
              <a:buNone/>
              <a:defRPr sz="1071"/>
            </a:lvl1pPr>
            <a:lvl2pPr marL="306004" indent="0">
              <a:buNone/>
              <a:defRPr sz="937"/>
            </a:lvl2pPr>
            <a:lvl3pPr marL="612008" indent="0">
              <a:buNone/>
              <a:defRPr sz="803"/>
            </a:lvl3pPr>
            <a:lvl4pPr marL="918012" indent="0">
              <a:buNone/>
              <a:defRPr sz="669"/>
            </a:lvl4pPr>
            <a:lvl5pPr marL="1224016" indent="0">
              <a:buNone/>
              <a:defRPr sz="669"/>
            </a:lvl5pPr>
            <a:lvl6pPr marL="1530020" indent="0">
              <a:buNone/>
              <a:defRPr sz="669"/>
            </a:lvl6pPr>
            <a:lvl7pPr marL="1836024" indent="0">
              <a:buNone/>
              <a:defRPr sz="669"/>
            </a:lvl7pPr>
            <a:lvl8pPr marL="2142028" indent="0">
              <a:buNone/>
              <a:defRPr sz="669"/>
            </a:lvl8pPr>
            <a:lvl9pPr marL="2448032" indent="0">
              <a:buNone/>
              <a:defRPr sz="66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87C-A858-46C2-920E-CA14C10A9154}" type="datetimeFigureOut">
              <a:rPr lang="zh-CN" altLang="en-US" smtClean="0"/>
              <a:t>2022/10/22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E4D9-0D9A-42C2-9385-17E99FEA89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87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737" y="440856"/>
            <a:ext cx="5278339" cy="160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737" y="2204273"/>
            <a:ext cx="5278339" cy="525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737" y="7674706"/>
            <a:ext cx="1376958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B987C-A858-46C2-920E-CA14C10A9154}" type="datetimeFigureOut">
              <a:rPr lang="zh-CN" altLang="en-US" smtClean="0"/>
              <a:t>2022/10/22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27188" y="7674706"/>
            <a:ext cx="2065437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2118" y="7674706"/>
            <a:ext cx="1376958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3E4D9-0D9A-42C2-9385-17E99FEA89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22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12008" rtl="0" eaLnBrk="1" latinLnBrk="0" hangingPunct="1">
        <a:lnSpc>
          <a:spcPct val="90000"/>
        </a:lnSpc>
        <a:spcBef>
          <a:spcPct val="0"/>
        </a:spcBef>
        <a:buNone/>
        <a:defRPr sz="29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3002" indent="-153002" algn="l" defTabSz="612008" rtl="0" eaLnBrk="1" latinLnBrk="0" hangingPunct="1">
        <a:lnSpc>
          <a:spcPct val="90000"/>
        </a:lnSpc>
        <a:spcBef>
          <a:spcPts val="669"/>
        </a:spcBef>
        <a:buFont typeface="Arial" panose="020B0604020202020204" pitchFamily="34" charset="0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1pPr>
      <a:lvl2pPr marL="459006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2pPr>
      <a:lvl3pPr marL="765010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71014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377018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683022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989026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295030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601034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1pPr>
      <a:lvl2pPr marL="306004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2pPr>
      <a:lvl3pPr marL="612008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3pPr>
      <a:lvl4pPr marL="918012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224016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530020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836024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142028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448032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"/><Relationship Id="rId5" Type="http://schemas.openxmlformats.org/officeDocument/2006/relationships/image" Target="../media/image4.tif"/><Relationship Id="rId4" Type="http://schemas.openxmlformats.org/officeDocument/2006/relationships/image" Target="../media/image3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44C4440F-46E2-4CFA-BE19-6DA3090DCF9F}"/>
              </a:ext>
            </a:extLst>
          </p:cNvPr>
          <p:cNvGrpSpPr/>
          <p:nvPr/>
        </p:nvGrpSpPr>
        <p:grpSpPr>
          <a:xfrm>
            <a:off x="355600" y="1759802"/>
            <a:ext cx="1991637" cy="2524330"/>
            <a:chOff x="6632949" y="691474"/>
            <a:chExt cx="3190175" cy="4133493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C87D0085-D0AD-4551-B8C4-227ACB210C8C}"/>
                </a:ext>
              </a:extLst>
            </p:cNvPr>
            <p:cNvGrpSpPr/>
            <p:nvPr/>
          </p:nvGrpSpPr>
          <p:grpSpPr>
            <a:xfrm>
              <a:off x="6632949" y="691474"/>
              <a:ext cx="3190175" cy="3681845"/>
              <a:chOff x="1879419" y="832497"/>
              <a:chExt cx="3190175" cy="3681845"/>
            </a:xfrm>
          </p:grpSpPr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3131F4E9-D335-4C2A-BF5F-33ADD516B6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04445" y="2629726"/>
                <a:ext cx="1826834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E749CF9C-BBD1-4145-AF4C-197EB289D7A1}"/>
                  </a:ext>
                </a:extLst>
              </p:cNvPr>
              <p:cNvSpPr txBox="1"/>
              <p:nvPr/>
            </p:nvSpPr>
            <p:spPr>
              <a:xfrm rot="18791615">
                <a:off x="2597105" y="1685589"/>
                <a:ext cx="1774928" cy="295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Mir204+Mir211 </a:t>
                </a:r>
                <a:r>
                  <a:rPr lang="en-US" altLang="zh-CN" sz="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mimics NC</a:t>
                </a:r>
                <a:endParaRPr lang="zh-CN" altLang="en-US" sz="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FC6DCE95-6C13-4DA8-9E9B-A221855D20FE}"/>
                  </a:ext>
                </a:extLst>
              </p:cNvPr>
              <p:cNvSpPr txBox="1"/>
              <p:nvPr/>
            </p:nvSpPr>
            <p:spPr>
              <a:xfrm rot="18753308">
                <a:off x="3132932" y="1767192"/>
                <a:ext cx="1559690" cy="295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Mir204+Mir211 </a:t>
                </a:r>
                <a:r>
                  <a:rPr lang="en-US" altLang="zh-CN" sz="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mimics</a:t>
                </a:r>
                <a:endParaRPr lang="zh-CN" altLang="en-US" sz="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4554CB87-DE0E-4E16-A4B1-845CD2B391D6}"/>
                  </a:ext>
                </a:extLst>
              </p:cNvPr>
              <p:cNvSpPr txBox="1"/>
              <p:nvPr/>
            </p:nvSpPr>
            <p:spPr>
              <a:xfrm rot="18749775">
                <a:off x="3597880" y="1617998"/>
                <a:ext cx="1866798" cy="295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Mir204+Mir211 </a:t>
                </a:r>
                <a:r>
                  <a:rPr lang="en-US" altLang="zh-CN" sz="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inhibitor NC</a:t>
                </a:r>
                <a:endParaRPr lang="zh-CN" altLang="en-US" sz="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DD3CB49A-4E20-404E-BF75-712BFE084A46}"/>
                  </a:ext>
                </a:extLst>
              </p:cNvPr>
              <p:cNvSpPr txBox="1"/>
              <p:nvPr/>
            </p:nvSpPr>
            <p:spPr>
              <a:xfrm rot="18816844">
                <a:off x="4095918" y="1728291"/>
                <a:ext cx="1651558" cy="295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Mir204+Mir211 </a:t>
                </a:r>
                <a:r>
                  <a:rPr lang="en-US" altLang="zh-CN" sz="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inhibitor</a:t>
                </a:r>
                <a:endParaRPr lang="zh-CN" altLang="en-US" sz="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3" name="图片 42">
                <a:extLst>
                  <a:ext uri="{FF2B5EF4-FFF2-40B4-BE49-F238E27FC236}">
                    <a16:creationId xmlns:a16="http://schemas.microsoft.com/office/drawing/2014/main" id="{B4E083B9-A66C-4F6B-93F1-C66B2A2D42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236" t="25467" r="34722" b="61983"/>
              <a:stretch/>
            </p:blipFill>
            <p:spPr>
              <a:xfrm>
                <a:off x="2746021" y="2758253"/>
                <a:ext cx="1785257" cy="347851"/>
              </a:xfrm>
              <a:prstGeom prst="rect">
                <a:avLst/>
              </a:prstGeom>
            </p:spPr>
          </p:pic>
          <p:pic>
            <p:nvPicPr>
              <p:cNvPr id="44" name="图片 43">
                <a:extLst>
                  <a:ext uri="{FF2B5EF4-FFF2-40B4-BE49-F238E27FC236}">
                    <a16:creationId xmlns:a16="http://schemas.microsoft.com/office/drawing/2014/main" id="{0EB696D8-373A-4234-8D3E-AAA44E4EA7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13" t="47637" r="60563" b="39114"/>
              <a:stretch/>
            </p:blipFill>
            <p:spPr>
              <a:xfrm>
                <a:off x="2743396" y="4135750"/>
                <a:ext cx="1785257" cy="347852"/>
              </a:xfrm>
              <a:prstGeom prst="rect">
                <a:avLst/>
              </a:prstGeom>
            </p:spPr>
          </p:pic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A835FF92-A6EB-4C9D-ACD1-2C633C369AC4}"/>
                  </a:ext>
                </a:extLst>
              </p:cNvPr>
              <p:cNvSpPr txBox="1"/>
              <p:nvPr/>
            </p:nvSpPr>
            <p:spPr>
              <a:xfrm>
                <a:off x="1882044" y="2770165"/>
                <a:ext cx="1087676" cy="352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PI3K</a:t>
                </a:r>
                <a:endParaRPr lang="zh-CN" altLang="en-US" sz="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ED2CA246-43A8-43EE-A480-3B81795CFB90}"/>
                  </a:ext>
                </a:extLst>
              </p:cNvPr>
              <p:cNvSpPr txBox="1"/>
              <p:nvPr/>
            </p:nvSpPr>
            <p:spPr>
              <a:xfrm>
                <a:off x="1879419" y="4161561"/>
                <a:ext cx="1087676" cy="352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P53</a:t>
                </a:r>
                <a:endParaRPr lang="zh-CN" altLang="en-US" sz="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D6DB7365-1233-495C-8292-C902D23B82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01" t="49106" r="64872" b="36640"/>
            <a:stretch/>
          </p:blipFill>
          <p:spPr>
            <a:xfrm>
              <a:off x="7499550" y="4482067"/>
              <a:ext cx="1785255" cy="342900"/>
            </a:xfrm>
            <a:prstGeom prst="rect">
              <a:avLst/>
            </a:prstGeom>
          </p:spPr>
        </p:pic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D489F86F-57FD-47FF-B3CE-69BA1938426C}"/>
                </a:ext>
              </a:extLst>
            </p:cNvPr>
            <p:cNvSpPr txBox="1"/>
            <p:nvPr/>
          </p:nvSpPr>
          <p:spPr>
            <a:xfrm>
              <a:off x="6632949" y="4469775"/>
              <a:ext cx="1005777" cy="352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GAPDH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EDDFDD39-8BE2-48FC-AD83-60D5909BC284}"/>
                </a:ext>
              </a:extLst>
            </p:cNvPr>
            <p:cNvSpPr txBox="1"/>
            <p:nvPr/>
          </p:nvSpPr>
          <p:spPr>
            <a:xfrm>
              <a:off x="6632949" y="3564660"/>
              <a:ext cx="1005777" cy="352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AKT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4234E7FF-F003-4874-BE2B-C6FDFCD2F6E1}"/>
                </a:ext>
              </a:extLst>
            </p:cNvPr>
            <p:cNvSpPr txBox="1"/>
            <p:nvPr/>
          </p:nvSpPr>
          <p:spPr>
            <a:xfrm>
              <a:off x="6632949" y="3082642"/>
              <a:ext cx="1005777" cy="352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P-AKT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E74E8006-F8D7-4783-AFAC-A93EEB98F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95" t="36057" r="17678" b="47334"/>
            <a:stretch/>
          </p:blipFill>
          <p:spPr>
            <a:xfrm>
              <a:off x="7499551" y="3524631"/>
              <a:ext cx="1785257" cy="342900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5044ECCC-DAFC-443A-9585-F056F20B5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45" t="38293" r="31589" b="42273"/>
            <a:stretch/>
          </p:blipFill>
          <p:spPr>
            <a:xfrm>
              <a:off x="7499551" y="3077734"/>
              <a:ext cx="1785255" cy="342901"/>
            </a:xfrm>
            <a:prstGeom prst="rect">
              <a:avLst/>
            </a:prstGeom>
          </p:spPr>
        </p:pic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82F22304-015D-4935-8D8D-69CEBBBCD19B}"/>
              </a:ext>
            </a:extLst>
          </p:cNvPr>
          <p:cNvSpPr txBox="1"/>
          <p:nvPr/>
        </p:nvSpPr>
        <p:spPr>
          <a:xfrm>
            <a:off x="348668" y="1879115"/>
            <a:ext cx="685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Fig.5D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666ED0C4-0FA3-43F8-878E-2EA7A7128E1E}"/>
              </a:ext>
            </a:extLst>
          </p:cNvPr>
          <p:cNvCxnSpPr>
            <a:cxnSpLocks/>
          </p:cNvCxnSpPr>
          <p:nvPr/>
        </p:nvCxnSpPr>
        <p:spPr>
          <a:xfrm>
            <a:off x="3788821" y="1370521"/>
            <a:ext cx="12125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文本框 50">
            <a:extLst>
              <a:ext uri="{FF2B5EF4-FFF2-40B4-BE49-F238E27FC236}">
                <a16:creationId xmlns:a16="http://schemas.microsoft.com/office/drawing/2014/main" id="{706194B7-B905-4812-B080-2C7C4E0EA45A}"/>
              </a:ext>
            </a:extLst>
          </p:cNvPr>
          <p:cNvSpPr txBox="1"/>
          <p:nvPr/>
        </p:nvSpPr>
        <p:spPr>
          <a:xfrm rot="18791615">
            <a:off x="3687692" y="742007"/>
            <a:ext cx="123783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Mir204+Mir211 </a:t>
            </a:r>
            <a:r>
              <a:rPr lang="en-US" altLang="zh-CN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mimics NC</a:t>
            </a:r>
            <a:endParaRPr lang="zh-CN" altLang="en-US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B6523E0C-E957-4734-A703-BA52D2B449C5}"/>
              </a:ext>
            </a:extLst>
          </p:cNvPr>
          <p:cNvSpPr txBox="1"/>
          <p:nvPr/>
        </p:nvSpPr>
        <p:spPr>
          <a:xfrm rot="18753308">
            <a:off x="4047249" y="796172"/>
            <a:ext cx="10871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Mir204+Mir211 </a:t>
            </a:r>
            <a:r>
              <a:rPr lang="en-US" altLang="zh-CN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mimics</a:t>
            </a:r>
            <a:endParaRPr lang="zh-CN" altLang="en-US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72F073E6-5A5F-4657-A6F9-6E5A3BDC6101}"/>
              </a:ext>
            </a:extLst>
          </p:cNvPr>
          <p:cNvSpPr txBox="1"/>
          <p:nvPr/>
        </p:nvSpPr>
        <p:spPr>
          <a:xfrm rot="18749775">
            <a:off x="4350358" y="697146"/>
            <a:ext cx="130195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Mir204+Mir211 </a:t>
            </a:r>
            <a:r>
              <a:rPr lang="en-US" altLang="zh-CN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inhibitor NC</a:t>
            </a:r>
            <a:endParaRPr lang="zh-CN" altLang="en-US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9BB8369F-A107-4FF2-B8BA-D47DA7EE09C7}"/>
              </a:ext>
            </a:extLst>
          </p:cNvPr>
          <p:cNvSpPr txBox="1"/>
          <p:nvPr/>
        </p:nvSpPr>
        <p:spPr>
          <a:xfrm rot="18816844">
            <a:off x="4684835" y="770353"/>
            <a:ext cx="115127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Mir204+Mir211 </a:t>
            </a:r>
            <a:r>
              <a:rPr lang="en-US" altLang="zh-CN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inhibitor</a:t>
            </a:r>
            <a:endParaRPr lang="zh-CN" altLang="en-US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5ED757B-B89E-4316-BA1B-EC3A642E33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2" t="12103" r="33916" b="33415"/>
          <a:stretch/>
        </p:blipFill>
        <p:spPr>
          <a:xfrm>
            <a:off x="3772753" y="1458980"/>
            <a:ext cx="1228588" cy="948644"/>
          </a:xfrm>
          <a:prstGeom prst="rect">
            <a:avLst/>
          </a:prstGeom>
        </p:spPr>
      </p:pic>
      <p:sp>
        <p:nvSpPr>
          <p:cNvPr id="58" name="文本框 57">
            <a:extLst>
              <a:ext uri="{FF2B5EF4-FFF2-40B4-BE49-F238E27FC236}">
                <a16:creationId xmlns:a16="http://schemas.microsoft.com/office/drawing/2014/main" id="{C42759B5-B792-42E7-9ACB-1F5707061825}"/>
              </a:ext>
            </a:extLst>
          </p:cNvPr>
          <p:cNvSpPr txBox="1"/>
          <p:nvPr/>
        </p:nvSpPr>
        <p:spPr>
          <a:xfrm>
            <a:off x="2009526" y="2906592"/>
            <a:ext cx="476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85kD</a:t>
            </a:r>
            <a:endParaRPr lang="zh-CN" alt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62D10DEF-4451-4A74-AA2F-90EA5F300595}"/>
              </a:ext>
            </a:extLst>
          </p:cNvPr>
          <p:cNvSpPr txBox="1"/>
          <p:nvPr/>
        </p:nvSpPr>
        <p:spPr>
          <a:xfrm>
            <a:off x="2007544" y="3180283"/>
            <a:ext cx="476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60kD</a:t>
            </a:r>
            <a:endParaRPr lang="zh-CN" alt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B5714B25-018D-490F-8CFB-BE841098F64E}"/>
              </a:ext>
            </a:extLst>
          </p:cNvPr>
          <p:cNvSpPr txBox="1"/>
          <p:nvPr/>
        </p:nvSpPr>
        <p:spPr>
          <a:xfrm>
            <a:off x="2016699" y="3478693"/>
            <a:ext cx="476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60kD</a:t>
            </a:r>
            <a:endParaRPr lang="zh-CN" alt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124783E1-4C29-497A-8413-798513576BF1}"/>
              </a:ext>
            </a:extLst>
          </p:cNvPr>
          <p:cNvSpPr txBox="1"/>
          <p:nvPr/>
        </p:nvSpPr>
        <p:spPr>
          <a:xfrm>
            <a:off x="2016699" y="3755894"/>
            <a:ext cx="476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53kD</a:t>
            </a:r>
            <a:endParaRPr lang="zh-CN" alt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147CCAD5-C176-438E-9877-EA88FB80345D}"/>
              </a:ext>
            </a:extLst>
          </p:cNvPr>
          <p:cNvSpPr txBox="1"/>
          <p:nvPr/>
        </p:nvSpPr>
        <p:spPr>
          <a:xfrm>
            <a:off x="2016699" y="4062290"/>
            <a:ext cx="476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37kD</a:t>
            </a:r>
            <a:endParaRPr lang="zh-CN" alt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1F6AA580-E442-468E-85A5-C53787C2BD56}"/>
              </a:ext>
            </a:extLst>
          </p:cNvPr>
          <p:cNvGrpSpPr/>
          <p:nvPr/>
        </p:nvGrpSpPr>
        <p:grpSpPr>
          <a:xfrm>
            <a:off x="5186022" y="1520639"/>
            <a:ext cx="838621" cy="246221"/>
            <a:chOff x="4270597" y="2352943"/>
            <a:chExt cx="838621" cy="246221"/>
          </a:xfrm>
        </p:grpSpPr>
        <p:cxnSp>
          <p:nvCxnSpPr>
            <p:cNvPr id="64" name="直接箭头连接符 63">
              <a:extLst>
                <a:ext uri="{FF2B5EF4-FFF2-40B4-BE49-F238E27FC236}">
                  <a16:creationId xmlns:a16="http://schemas.microsoft.com/office/drawing/2014/main" id="{4937E36F-57AE-4A16-976D-D045C0653D8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70597" y="2476054"/>
              <a:ext cx="347455" cy="8808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7ECDEC97-BF43-47FB-A618-4C186F41F9F5}"/>
                </a:ext>
              </a:extLst>
            </p:cNvPr>
            <p:cNvSpPr txBox="1"/>
            <p:nvPr/>
          </p:nvSpPr>
          <p:spPr>
            <a:xfrm>
              <a:off x="4568685" y="2352943"/>
              <a:ext cx="5405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100kD</a:t>
              </a:r>
              <a:endParaRPr lang="zh-CN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A8ED1A57-926F-441D-B2D1-93A74ABADF6C}"/>
              </a:ext>
            </a:extLst>
          </p:cNvPr>
          <p:cNvGrpSpPr/>
          <p:nvPr/>
        </p:nvGrpSpPr>
        <p:grpSpPr>
          <a:xfrm>
            <a:off x="5196586" y="1822844"/>
            <a:ext cx="774500" cy="246221"/>
            <a:chOff x="4422997" y="2505343"/>
            <a:chExt cx="774500" cy="246221"/>
          </a:xfrm>
        </p:grpSpPr>
        <p:cxnSp>
          <p:nvCxnSpPr>
            <p:cNvPr id="67" name="直接箭头连接符 66">
              <a:extLst>
                <a:ext uri="{FF2B5EF4-FFF2-40B4-BE49-F238E27FC236}">
                  <a16:creationId xmlns:a16="http://schemas.microsoft.com/office/drawing/2014/main" id="{002B34E4-AF2B-42AF-AD87-F75353CA460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22997" y="2628454"/>
              <a:ext cx="347455" cy="8808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329F8F45-854C-480E-B480-24FADF97F513}"/>
                </a:ext>
              </a:extLst>
            </p:cNvPr>
            <p:cNvSpPr txBox="1"/>
            <p:nvPr/>
          </p:nvSpPr>
          <p:spPr>
            <a:xfrm>
              <a:off x="4721085" y="2505343"/>
              <a:ext cx="4764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70kD</a:t>
              </a:r>
              <a:endParaRPr lang="zh-CN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C7EE065F-197D-465D-8BC0-3F933D2491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9" t="15751" r="30794" b="17956"/>
          <a:stretch/>
        </p:blipFill>
        <p:spPr>
          <a:xfrm>
            <a:off x="3772753" y="2473035"/>
            <a:ext cx="1228588" cy="912690"/>
          </a:xfrm>
          <a:prstGeom prst="rect">
            <a:avLst/>
          </a:prstGeom>
        </p:spPr>
      </p:pic>
      <p:grpSp>
        <p:nvGrpSpPr>
          <p:cNvPr id="69" name="组合 68">
            <a:extLst>
              <a:ext uri="{FF2B5EF4-FFF2-40B4-BE49-F238E27FC236}">
                <a16:creationId xmlns:a16="http://schemas.microsoft.com/office/drawing/2014/main" id="{D1D35E4C-0B20-468C-8ECA-E2E5A8779B98}"/>
              </a:ext>
            </a:extLst>
          </p:cNvPr>
          <p:cNvGrpSpPr/>
          <p:nvPr/>
        </p:nvGrpSpPr>
        <p:grpSpPr>
          <a:xfrm>
            <a:off x="5223145" y="2640934"/>
            <a:ext cx="774500" cy="246221"/>
            <a:chOff x="4270597" y="2352943"/>
            <a:chExt cx="774500" cy="246221"/>
          </a:xfrm>
        </p:grpSpPr>
        <p:cxnSp>
          <p:nvCxnSpPr>
            <p:cNvPr id="70" name="直接箭头连接符 69">
              <a:extLst>
                <a:ext uri="{FF2B5EF4-FFF2-40B4-BE49-F238E27FC236}">
                  <a16:creationId xmlns:a16="http://schemas.microsoft.com/office/drawing/2014/main" id="{5096E1FF-8F90-48DF-ADE1-92E5793408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70597" y="2476054"/>
              <a:ext cx="347455" cy="8808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E843E66B-AEE7-4784-8467-FA95AA122031}"/>
                </a:ext>
              </a:extLst>
            </p:cNvPr>
            <p:cNvSpPr txBox="1"/>
            <p:nvPr/>
          </p:nvSpPr>
          <p:spPr>
            <a:xfrm>
              <a:off x="4568685" y="2352943"/>
              <a:ext cx="4764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70kD</a:t>
              </a:r>
              <a:endParaRPr lang="zh-CN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A848B443-7E0A-41A6-80F9-197566BADDC0}"/>
              </a:ext>
            </a:extLst>
          </p:cNvPr>
          <p:cNvGrpSpPr/>
          <p:nvPr/>
        </p:nvGrpSpPr>
        <p:grpSpPr>
          <a:xfrm>
            <a:off x="5222412" y="2878347"/>
            <a:ext cx="774500" cy="246221"/>
            <a:chOff x="4422997" y="2505343"/>
            <a:chExt cx="774500" cy="246221"/>
          </a:xfrm>
        </p:grpSpPr>
        <p:cxnSp>
          <p:nvCxnSpPr>
            <p:cNvPr id="73" name="直接箭头连接符 72">
              <a:extLst>
                <a:ext uri="{FF2B5EF4-FFF2-40B4-BE49-F238E27FC236}">
                  <a16:creationId xmlns:a16="http://schemas.microsoft.com/office/drawing/2014/main" id="{706093B0-0B3B-49EA-918C-7ECA7EBBF7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22997" y="2628454"/>
              <a:ext cx="347455" cy="8808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1741CC88-AF32-4EDC-8272-E50A9FAD34A7}"/>
                </a:ext>
              </a:extLst>
            </p:cNvPr>
            <p:cNvSpPr txBox="1"/>
            <p:nvPr/>
          </p:nvSpPr>
          <p:spPr>
            <a:xfrm>
              <a:off x="4721085" y="2505343"/>
              <a:ext cx="4764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55kD</a:t>
              </a:r>
              <a:endParaRPr lang="zh-CN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8E9E3A75-788D-4BB8-B03A-432A156901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3" t="37010" r="11076" b="24023"/>
          <a:stretch/>
        </p:blipFill>
        <p:spPr>
          <a:xfrm>
            <a:off x="3772753" y="3562573"/>
            <a:ext cx="1228588" cy="644960"/>
          </a:xfrm>
          <a:prstGeom prst="rect">
            <a:avLst/>
          </a:prstGeom>
        </p:spPr>
      </p:pic>
      <p:grpSp>
        <p:nvGrpSpPr>
          <p:cNvPr id="75" name="组合 74">
            <a:extLst>
              <a:ext uri="{FF2B5EF4-FFF2-40B4-BE49-F238E27FC236}">
                <a16:creationId xmlns:a16="http://schemas.microsoft.com/office/drawing/2014/main" id="{20E54293-F5B7-4566-9CE4-A57C43E0A2D5}"/>
              </a:ext>
            </a:extLst>
          </p:cNvPr>
          <p:cNvGrpSpPr/>
          <p:nvPr/>
        </p:nvGrpSpPr>
        <p:grpSpPr>
          <a:xfrm>
            <a:off x="5232455" y="3395370"/>
            <a:ext cx="774500" cy="246221"/>
            <a:chOff x="4270597" y="2352943"/>
            <a:chExt cx="774500" cy="246221"/>
          </a:xfrm>
        </p:grpSpPr>
        <p:cxnSp>
          <p:nvCxnSpPr>
            <p:cNvPr id="76" name="直接箭头连接符 75">
              <a:extLst>
                <a:ext uri="{FF2B5EF4-FFF2-40B4-BE49-F238E27FC236}">
                  <a16:creationId xmlns:a16="http://schemas.microsoft.com/office/drawing/2014/main" id="{E835B196-A50A-4C5E-8FBE-8CC817F70F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70597" y="2476054"/>
              <a:ext cx="347455" cy="8808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FDB045CC-01F2-4BE0-827F-8791CD8DF3C4}"/>
                </a:ext>
              </a:extLst>
            </p:cNvPr>
            <p:cNvSpPr txBox="1"/>
            <p:nvPr/>
          </p:nvSpPr>
          <p:spPr>
            <a:xfrm>
              <a:off x="4568685" y="2352943"/>
              <a:ext cx="4764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70kD</a:t>
              </a:r>
              <a:endParaRPr lang="zh-CN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F2DC5DCA-4272-456F-B3FB-6D8C2A9AFE77}"/>
              </a:ext>
            </a:extLst>
          </p:cNvPr>
          <p:cNvGrpSpPr/>
          <p:nvPr/>
        </p:nvGrpSpPr>
        <p:grpSpPr>
          <a:xfrm>
            <a:off x="5231722" y="3632783"/>
            <a:ext cx="774500" cy="246221"/>
            <a:chOff x="4422997" y="2505343"/>
            <a:chExt cx="774500" cy="246221"/>
          </a:xfrm>
        </p:grpSpPr>
        <p:cxnSp>
          <p:nvCxnSpPr>
            <p:cNvPr id="79" name="直接箭头连接符 78">
              <a:extLst>
                <a:ext uri="{FF2B5EF4-FFF2-40B4-BE49-F238E27FC236}">
                  <a16:creationId xmlns:a16="http://schemas.microsoft.com/office/drawing/2014/main" id="{52D9F437-F960-48BC-8BDF-DB234A4D47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22997" y="2628454"/>
              <a:ext cx="347455" cy="8808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1E255CF3-AC4F-4339-9B5F-54318059B1B5}"/>
                </a:ext>
              </a:extLst>
            </p:cNvPr>
            <p:cNvSpPr txBox="1"/>
            <p:nvPr/>
          </p:nvSpPr>
          <p:spPr>
            <a:xfrm>
              <a:off x="4721085" y="2505343"/>
              <a:ext cx="4764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55kD</a:t>
              </a:r>
              <a:endParaRPr lang="zh-CN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8D2A80C8-B09D-4FB8-AA42-074253BB83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4" t="36972" r="64549" b="29313"/>
          <a:stretch/>
        </p:blipFill>
        <p:spPr>
          <a:xfrm>
            <a:off x="3772753" y="5340598"/>
            <a:ext cx="1228588" cy="76642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6A10E63-F074-4D2B-9AF9-DB8D834D58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" t="22400" r="60619" b="16576"/>
          <a:stretch/>
        </p:blipFill>
        <p:spPr>
          <a:xfrm>
            <a:off x="3772753" y="4282660"/>
            <a:ext cx="1228588" cy="903031"/>
          </a:xfrm>
          <a:prstGeom prst="rect">
            <a:avLst/>
          </a:prstGeom>
        </p:spPr>
      </p:pic>
      <p:grpSp>
        <p:nvGrpSpPr>
          <p:cNvPr id="83" name="组合 82">
            <a:extLst>
              <a:ext uri="{FF2B5EF4-FFF2-40B4-BE49-F238E27FC236}">
                <a16:creationId xmlns:a16="http://schemas.microsoft.com/office/drawing/2014/main" id="{6192FFC3-A89A-4F0B-A90E-BFB4EE02412E}"/>
              </a:ext>
            </a:extLst>
          </p:cNvPr>
          <p:cNvGrpSpPr/>
          <p:nvPr/>
        </p:nvGrpSpPr>
        <p:grpSpPr>
          <a:xfrm>
            <a:off x="5235870" y="4264108"/>
            <a:ext cx="774500" cy="246221"/>
            <a:chOff x="4270597" y="2352943"/>
            <a:chExt cx="774500" cy="246221"/>
          </a:xfrm>
        </p:grpSpPr>
        <p:cxnSp>
          <p:nvCxnSpPr>
            <p:cNvPr id="84" name="直接箭头连接符 83">
              <a:extLst>
                <a:ext uri="{FF2B5EF4-FFF2-40B4-BE49-F238E27FC236}">
                  <a16:creationId xmlns:a16="http://schemas.microsoft.com/office/drawing/2014/main" id="{07468BBC-AD6B-441A-ACEE-EEA56CF420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70597" y="2476054"/>
              <a:ext cx="347455" cy="8808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4571329B-940F-4744-B45B-38F5C5315EAB}"/>
                </a:ext>
              </a:extLst>
            </p:cNvPr>
            <p:cNvSpPr txBox="1"/>
            <p:nvPr/>
          </p:nvSpPr>
          <p:spPr>
            <a:xfrm>
              <a:off x="4568685" y="2352943"/>
              <a:ext cx="4764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70kD</a:t>
              </a:r>
              <a:endParaRPr lang="zh-CN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A0C8132C-5D46-4329-A821-2EDE5FE7A0F2}"/>
              </a:ext>
            </a:extLst>
          </p:cNvPr>
          <p:cNvGrpSpPr/>
          <p:nvPr/>
        </p:nvGrpSpPr>
        <p:grpSpPr>
          <a:xfrm>
            <a:off x="5235137" y="4501521"/>
            <a:ext cx="774500" cy="246221"/>
            <a:chOff x="4422997" y="2505343"/>
            <a:chExt cx="774500" cy="246221"/>
          </a:xfrm>
        </p:grpSpPr>
        <p:cxnSp>
          <p:nvCxnSpPr>
            <p:cNvPr id="87" name="直接箭头连接符 86">
              <a:extLst>
                <a:ext uri="{FF2B5EF4-FFF2-40B4-BE49-F238E27FC236}">
                  <a16:creationId xmlns:a16="http://schemas.microsoft.com/office/drawing/2014/main" id="{24C2B815-010E-49E2-BFE2-9989BD58DD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22997" y="2628454"/>
              <a:ext cx="347455" cy="8808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E5EA8D64-478E-422E-8F26-08B448F3AE62}"/>
                </a:ext>
              </a:extLst>
            </p:cNvPr>
            <p:cNvSpPr txBox="1"/>
            <p:nvPr/>
          </p:nvSpPr>
          <p:spPr>
            <a:xfrm>
              <a:off x="4721085" y="2505343"/>
              <a:ext cx="4764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55kD</a:t>
              </a:r>
              <a:endParaRPr lang="zh-CN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E19CD280-C49C-485D-801A-68C0E2419553}"/>
              </a:ext>
            </a:extLst>
          </p:cNvPr>
          <p:cNvGrpSpPr/>
          <p:nvPr/>
        </p:nvGrpSpPr>
        <p:grpSpPr>
          <a:xfrm>
            <a:off x="5231722" y="4756551"/>
            <a:ext cx="774500" cy="246221"/>
            <a:chOff x="4270597" y="2352943"/>
            <a:chExt cx="774500" cy="246221"/>
          </a:xfrm>
        </p:grpSpPr>
        <p:cxnSp>
          <p:nvCxnSpPr>
            <p:cNvPr id="90" name="直接箭头连接符 89">
              <a:extLst>
                <a:ext uri="{FF2B5EF4-FFF2-40B4-BE49-F238E27FC236}">
                  <a16:creationId xmlns:a16="http://schemas.microsoft.com/office/drawing/2014/main" id="{AFDE27BB-AD3B-499F-8AF5-B6DF38A5FCF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70597" y="2476054"/>
              <a:ext cx="347455" cy="8808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id="{8D888E8F-9366-4492-B742-B6A6AD917B6C}"/>
                </a:ext>
              </a:extLst>
            </p:cNvPr>
            <p:cNvSpPr txBox="1"/>
            <p:nvPr/>
          </p:nvSpPr>
          <p:spPr>
            <a:xfrm>
              <a:off x="4568685" y="2352943"/>
              <a:ext cx="4764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40kD</a:t>
              </a:r>
              <a:endParaRPr lang="zh-CN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D3311D30-917D-41B0-9D3A-EE2C27CA3AA8}"/>
              </a:ext>
            </a:extLst>
          </p:cNvPr>
          <p:cNvGrpSpPr/>
          <p:nvPr/>
        </p:nvGrpSpPr>
        <p:grpSpPr>
          <a:xfrm>
            <a:off x="5231722" y="5509552"/>
            <a:ext cx="774500" cy="246221"/>
            <a:chOff x="4270597" y="2352943"/>
            <a:chExt cx="774500" cy="246221"/>
          </a:xfrm>
        </p:grpSpPr>
        <p:cxnSp>
          <p:nvCxnSpPr>
            <p:cNvPr id="93" name="直接箭头连接符 92">
              <a:extLst>
                <a:ext uri="{FF2B5EF4-FFF2-40B4-BE49-F238E27FC236}">
                  <a16:creationId xmlns:a16="http://schemas.microsoft.com/office/drawing/2014/main" id="{289CBF6C-6E79-4A86-96AF-0A5EE6EED49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70597" y="2476054"/>
              <a:ext cx="347455" cy="8808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B593E670-AA39-4D75-A295-17AB0E99FA55}"/>
                </a:ext>
              </a:extLst>
            </p:cNvPr>
            <p:cNvSpPr txBox="1"/>
            <p:nvPr/>
          </p:nvSpPr>
          <p:spPr>
            <a:xfrm>
              <a:off x="4568685" y="2352943"/>
              <a:ext cx="4764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40kD</a:t>
              </a:r>
              <a:endParaRPr lang="zh-CN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15C0C4E2-CA73-4A90-945E-78560FD6A742}"/>
              </a:ext>
            </a:extLst>
          </p:cNvPr>
          <p:cNvGrpSpPr/>
          <p:nvPr/>
        </p:nvGrpSpPr>
        <p:grpSpPr>
          <a:xfrm>
            <a:off x="5242286" y="5811757"/>
            <a:ext cx="774500" cy="246221"/>
            <a:chOff x="4422997" y="2505343"/>
            <a:chExt cx="774500" cy="246221"/>
          </a:xfrm>
        </p:grpSpPr>
        <p:cxnSp>
          <p:nvCxnSpPr>
            <p:cNvPr id="96" name="直接箭头连接符 95">
              <a:extLst>
                <a:ext uri="{FF2B5EF4-FFF2-40B4-BE49-F238E27FC236}">
                  <a16:creationId xmlns:a16="http://schemas.microsoft.com/office/drawing/2014/main" id="{1D263F96-6D4A-4BE3-A5C2-ABAF41FE4A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22997" y="2628454"/>
              <a:ext cx="347455" cy="8808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2111EF9B-0F6D-4499-82D9-698C92C13387}"/>
                </a:ext>
              </a:extLst>
            </p:cNvPr>
            <p:cNvSpPr txBox="1"/>
            <p:nvPr/>
          </p:nvSpPr>
          <p:spPr>
            <a:xfrm>
              <a:off x="4721085" y="2505343"/>
              <a:ext cx="4764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35kD</a:t>
              </a:r>
              <a:endParaRPr lang="zh-CN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8" name="文本框 97">
            <a:extLst>
              <a:ext uri="{FF2B5EF4-FFF2-40B4-BE49-F238E27FC236}">
                <a16:creationId xmlns:a16="http://schemas.microsoft.com/office/drawing/2014/main" id="{8CB5B5F1-6C71-43D6-9BEB-4F5EDD850C50}"/>
              </a:ext>
            </a:extLst>
          </p:cNvPr>
          <p:cNvSpPr txBox="1"/>
          <p:nvPr/>
        </p:nvSpPr>
        <p:spPr>
          <a:xfrm>
            <a:off x="3308692" y="1817886"/>
            <a:ext cx="679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PI3K</a:t>
            </a:r>
            <a:endParaRPr lang="zh-CN" alt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E3B00591-8BC1-4E52-B2E8-CC10CCFE9FD3}"/>
              </a:ext>
            </a:extLst>
          </p:cNvPr>
          <p:cNvSpPr txBox="1"/>
          <p:nvPr/>
        </p:nvSpPr>
        <p:spPr>
          <a:xfrm>
            <a:off x="3341682" y="4663313"/>
            <a:ext cx="679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P53</a:t>
            </a:r>
            <a:endParaRPr lang="zh-CN" alt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91B4F5EF-ED5C-490C-A143-500162DD9602}"/>
              </a:ext>
            </a:extLst>
          </p:cNvPr>
          <p:cNvSpPr txBox="1"/>
          <p:nvPr/>
        </p:nvSpPr>
        <p:spPr>
          <a:xfrm>
            <a:off x="3217853" y="5641471"/>
            <a:ext cx="6279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GAPDH</a:t>
            </a:r>
            <a:endParaRPr lang="zh-CN" alt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64B2E530-9F5D-4B31-914D-A436A3F8D47F}"/>
              </a:ext>
            </a:extLst>
          </p:cNvPr>
          <p:cNvSpPr txBox="1"/>
          <p:nvPr/>
        </p:nvSpPr>
        <p:spPr>
          <a:xfrm>
            <a:off x="3301100" y="3764702"/>
            <a:ext cx="6279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</a:t>
            </a:r>
            <a:endParaRPr lang="zh-CN" alt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CB6E64AB-B35F-4B03-A943-080C98C58FFF}"/>
              </a:ext>
            </a:extLst>
          </p:cNvPr>
          <p:cNvSpPr txBox="1"/>
          <p:nvPr/>
        </p:nvSpPr>
        <p:spPr>
          <a:xfrm>
            <a:off x="3276930" y="2827723"/>
            <a:ext cx="6279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P-AKT</a:t>
            </a:r>
            <a:endParaRPr lang="zh-CN" alt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3" name="直接箭头连接符 102">
            <a:extLst>
              <a:ext uri="{FF2B5EF4-FFF2-40B4-BE49-F238E27FC236}">
                <a16:creationId xmlns:a16="http://schemas.microsoft.com/office/drawing/2014/main" id="{231CA521-420F-4019-93BC-BD121C8504EE}"/>
              </a:ext>
            </a:extLst>
          </p:cNvPr>
          <p:cNvCxnSpPr>
            <a:cxnSpLocks/>
            <a:stCxn id="98" idx="1"/>
            <a:endCxn id="58" idx="3"/>
          </p:cNvCxnSpPr>
          <p:nvPr/>
        </p:nvCxnSpPr>
        <p:spPr>
          <a:xfrm flipH="1">
            <a:off x="2485938" y="1933302"/>
            <a:ext cx="822754" cy="1096401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直接箭头连接符 103">
            <a:extLst>
              <a:ext uri="{FF2B5EF4-FFF2-40B4-BE49-F238E27FC236}">
                <a16:creationId xmlns:a16="http://schemas.microsoft.com/office/drawing/2014/main" id="{8D7867DE-482D-45BC-BC54-52C6A24A0A45}"/>
              </a:ext>
            </a:extLst>
          </p:cNvPr>
          <p:cNvCxnSpPr>
            <a:cxnSpLocks/>
            <a:stCxn id="102" idx="1"/>
            <a:endCxn id="59" idx="3"/>
          </p:cNvCxnSpPr>
          <p:nvPr/>
        </p:nvCxnSpPr>
        <p:spPr>
          <a:xfrm flipH="1">
            <a:off x="2483956" y="2943139"/>
            <a:ext cx="792974" cy="360255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直接箭头连接符 104">
            <a:extLst>
              <a:ext uri="{FF2B5EF4-FFF2-40B4-BE49-F238E27FC236}">
                <a16:creationId xmlns:a16="http://schemas.microsoft.com/office/drawing/2014/main" id="{9B806C94-C823-4CED-AD56-4692C11C9794}"/>
              </a:ext>
            </a:extLst>
          </p:cNvPr>
          <p:cNvCxnSpPr>
            <a:cxnSpLocks/>
            <a:stCxn id="101" idx="1"/>
            <a:endCxn id="60" idx="3"/>
          </p:cNvCxnSpPr>
          <p:nvPr/>
        </p:nvCxnSpPr>
        <p:spPr>
          <a:xfrm flipH="1" flipV="1">
            <a:off x="2493111" y="3601804"/>
            <a:ext cx="807989" cy="278314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直接箭头连接符 105">
            <a:extLst>
              <a:ext uri="{FF2B5EF4-FFF2-40B4-BE49-F238E27FC236}">
                <a16:creationId xmlns:a16="http://schemas.microsoft.com/office/drawing/2014/main" id="{C6ADDF78-3029-4CCD-B859-C22554D04B19}"/>
              </a:ext>
            </a:extLst>
          </p:cNvPr>
          <p:cNvCxnSpPr>
            <a:cxnSpLocks/>
            <a:stCxn id="99" idx="1"/>
            <a:endCxn id="61" idx="3"/>
          </p:cNvCxnSpPr>
          <p:nvPr/>
        </p:nvCxnSpPr>
        <p:spPr>
          <a:xfrm flipH="1" flipV="1">
            <a:off x="2493111" y="3879005"/>
            <a:ext cx="848571" cy="899724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直接箭头连接符 106">
            <a:extLst>
              <a:ext uri="{FF2B5EF4-FFF2-40B4-BE49-F238E27FC236}">
                <a16:creationId xmlns:a16="http://schemas.microsoft.com/office/drawing/2014/main" id="{C6AB4466-0052-4F57-ACBD-F5F4185DE82C}"/>
              </a:ext>
            </a:extLst>
          </p:cNvPr>
          <p:cNvCxnSpPr>
            <a:cxnSpLocks/>
            <a:stCxn id="100" idx="1"/>
            <a:endCxn id="62" idx="3"/>
          </p:cNvCxnSpPr>
          <p:nvPr/>
        </p:nvCxnSpPr>
        <p:spPr>
          <a:xfrm flipH="1" flipV="1">
            <a:off x="2493111" y="4185401"/>
            <a:ext cx="724742" cy="1571486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" name="矩形 119">
            <a:extLst>
              <a:ext uri="{FF2B5EF4-FFF2-40B4-BE49-F238E27FC236}">
                <a16:creationId xmlns:a16="http://schemas.microsoft.com/office/drawing/2014/main" id="{282162E6-86CD-4CE0-BDD4-95EAB704C63F}"/>
              </a:ext>
            </a:extLst>
          </p:cNvPr>
          <p:cNvSpPr/>
          <p:nvPr/>
        </p:nvSpPr>
        <p:spPr>
          <a:xfrm>
            <a:off x="3803383" y="1665242"/>
            <a:ext cx="1197958" cy="24622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矩形 120">
            <a:extLst>
              <a:ext uri="{FF2B5EF4-FFF2-40B4-BE49-F238E27FC236}">
                <a16:creationId xmlns:a16="http://schemas.microsoft.com/office/drawing/2014/main" id="{7FE5FCA5-A0C6-4060-B396-A9966BADC979}"/>
              </a:ext>
            </a:extLst>
          </p:cNvPr>
          <p:cNvSpPr/>
          <p:nvPr/>
        </p:nvSpPr>
        <p:spPr>
          <a:xfrm>
            <a:off x="3939786" y="2842796"/>
            <a:ext cx="1061555" cy="23260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0E633F7D-BF6C-4F20-BDD6-FB81530470A7}"/>
              </a:ext>
            </a:extLst>
          </p:cNvPr>
          <p:cNvSpPr/>
          <p:nvPr/>
        </p:nvSpPr>
        <p:spPr>
          <a:xfrm>
            <a:off x="3803383" y="3569199"/>
            <a:ext cx="1061555" cy="25865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E4E57A95-BC5D-4647-8E04-4F1FEAC0A8C4}"/>
              </a:ext>
            </a:extLst>
          </p:cNvPr>
          <p:cNvSpPr/>
          <p:nvPr/>
        </p:nvSpPr>
        <p:spPr>
          <a:xfrm>
            <a:off x="3939786" y="4622688"/>
            <a:ext cx="1061555" cy="23260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9F1E35A7-5BD0-489D-8D3C-162B40D5B8D5}"/>
              </a:ext>
            </a:extLst>
          </p:cNvPr>
          <p:cNvSpPr/>
          <p:nvPr/>
        </p:nvSpPr>
        <p:spPr>
          <a:xfrm>
            <a:off x="3788434" y="5695453"/>
            <a:ext cx="1212907" cy="23756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516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2772</TotalTime>
  <Words>65</Words>
  <Application>Microsoft Office PowerPoint</Application>
  <PresentationFormat>自定义</PresentationFormat>
  <Paragraphs>35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等线</vt:lpstr>
      <vt:lpstr>Arial</vt:lpstr>
      <vt:lpstr>Calibri</vt:lpstr>
      <vt:lpstr>Calibri Light</vt:lpstr>
      <vt:lpstr>Times New Roman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 WQS</dc:creator>
  <cp:lastModifiedBy>qishan</cp:lastModifiedBy>
  <cp:revision>157</cp:revision>
  <dcterms:created xsi:type="dcterms:W3CDTF">2020-11-13T06:28:33Z</dcterms:created>
  <dcterms:modified xsi:type="dcterms:W3CDTF">2022-10-22T07:46:23Z</dcterms:modified>
</cp:coreProperties>
</file>