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tif" ContentType="image/png"/>
  <Override PartName="/ppt/media/image8.tif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6119813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33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7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 autoAdjust="0"/>
    <p:restoredTop sz="95681" autoAdjust="0"/>
  </p:normalViewPr>
  <p:slideViewPr>
    <p:cSldViewPr snapToGrid="0">
      <p:cViewPr>
        <p:scale>
          <a:sx n="144" d="100"/>
          <a:sy n="144" d="100"/>
        </p:scale>
        <p:origin x="948" y="-1972"/>
      </p:cViewPr>
      <p:guideLst>
        <p:guide orient="horz" pos="2608"/>
        <p:guide pos="33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394F4-61EA-4CA6-AC3A-DCC80DD851E8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9175" y="1143000"/>
            <a:ext cx="2279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99B2A-D5B8-40D7-9094-C73879A2DE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41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9B2A-D5B8-40D7-9094-C73879A2DE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0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355149"/>
            <a:ext cx="5201841" cy="2882806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349128"/>
            <a:ext cx="4589860" cy="1999179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14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35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40855"/>
            <a:ext cx="1319585" cy="70172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40855"/>
            <a:ext cx="3882256" cy="70172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3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1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064352"/>
            <a:ext cx="5278339" cy="3444416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5541353"/>
            <a:ext cx="5278339" cy="1811337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6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2204273"/>
            <a:ext cx="2600921" cy="5253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2204273"/>
            <a:ext cx="2600921" cy="5253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97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40856"/>
            <a:ext cx="5278339" cy="16004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2029849"/>
            <a:ext cx="2588967" cy="99479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3024646"/>
            <a:ext cx="2588967" cy="44487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2029849"/>
            <a:ext cx="2601718" cy="99479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3024646"/>
            <a:ext cx="2601718" cy="44487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38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3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50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52027"/>
            <a:ext cx="1973799" cy="1932093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192226"/>
            <a:ext cx="3098155" cy="5884451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484120"/>
            <a:ext cx="1973799" cy="4602140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7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52027"/>
            <a:ext cx="1973799" cy="1932093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192226"/>
            <a:ext cx="3098155" cy="5884451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484120"/>
            <a:ext cx="1973799" cy="4602140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7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40856"/>
            <a:ext cx="5278339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204273"/>
            <a:ext cx="5278339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7674706"/>
            <a:ext cx="1376958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7674706"/>
            <a:ext cx="2065437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7674706"/>
            <a:ext cx="1376958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22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3" Type="http://schemas.openxmlformats.org/officeDocument/2006/relationships/image" Target="../media/image1.tif"/><Relationship Id="rId7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"/><Relationship Id="rId5" Type="http://schemas.openxmlformats.org/officeDocument/2006/relationships/image" Target="../media/image3.tif"/><Relationship Id="rId10" Type="http://schemas.openxmlformats.org/officeDocument/2006/relationships/image" Target="../media/image8.tif"/><Relationship Id="rId4" Type="http://schemas.openxmlformats.org/officeDocument/2006/relationships/image" Target="../media/image2.tif"/><Relationship Id="rId9" Type="http://schemas.openxmlformats.org/officeDocument/2006/relationships/image" Target="../media/image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EE2AF43F-4A38-4F4B-8B8C-CBCDA4B0C5EC}"/>
              </a:ext>
            </a:extLst>
          </p:cNvPr>
          <p:cNvGrpSpPr/>
          <p:nvPr/>
        </p:nvGrpSpPr>
        <p:grpSpPr>
          <a:xfrm>
            <a:off x="551024" y="2285436"/>
            <a:ext cx="1373655" cy="1516227"/>
            <a:chOff x="4413761" y="3374121"/>
            <a:chExt cx="1609766" cy="1873007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EFB8834-5F0E-442C-B71C-B26C44573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2" t="31268" r="46293" b="60965"/>
            <a:stretch/>
          </p:blipFill>
          <p:spPr>
            <a:xfrm>
              <a:off x="5067117" y="4534559"/>
              <a:ext cx="794939" cy="303343"/>
            </a:xfrm>
            <a:prstGeom prst="rect">
              <a:avLst/>
            </a:prstGeom>
          </p:spPr>
        </p:pic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268C1BD-3306-46E2-A949-9F2E6A23097E}"/>
                </a:ext>
              </a:extLst>
            </p:cNvPr>
            <p:cNvCxnSpPr>
              <a:cxnSpLocks/>
            </p:cNvCxnSpPr>
            <p:nvPr/>
          </p:nvCxnSpPr>
          <p:spPr>
            <a:xfrm>
              <a:off x="5044872" y="4398666"/>
              <a:ext cx="81718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478C78B-A946-441F-B8D2-804E234EA03D}"/>
                </a:ext>
              </a:extLst>
            </p:cNvPr>
            <p:cNvSpPr txBox="1"/>
            <p:nvPr/>
          </p:nvSpPr>
          <p:spPr>
            <a:xfrm rot="18791615">
              <a:off x="4962491" y="3829714"/>
              <a:ext cx="11266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 rat FLS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8610864-CF2D-43CB-ACB6-253E7828BBE1}"/>
                </a:ext>
              </a:extLst>
            </p:cNvPr>
            <p:cNvSpPr txBox="1"/>
            <p:nvPr/>
          </p:nvSpPr>
          <p:spPr>
            <a:xfrm rot="18753308">
              <a:off x="5420184" y="3876188"/>
              <a:ext cx="9912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CIA rat FLS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3233057-4888-4C88-88A4-9C669A4BBD63}"/>
                </a:ext>
              </a:extLst>
            </p:cNvPr>
            <p:cNvSpPr txBox="1"/>
            <p:nvPr/>
          </p:nvSpPr>
          <p:spPr>
            <a:xfrm>
              <a:off x="4438129" y="4526322"/>
              <a:ext cx="1087677" cy="266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Ssrp1</a:t>
              </a:r>
              <a:endParaRPr lang="zh-CN" altLang="en-US" sz="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C7F53C2-E80E-4AA6-A615-E844AC1F8E2F}"/>
                </a:ext>
              </a:extLst>
            </p:cNvPr>
            <p:cNvSpPr txBox="1"/>
            <p:nvPr/>
          </p:nvSpPr>
          <p:spPr>
            <a:xfrm>
              <a:off x="4413761" y="4983788"/>
              <a:ext cx="10057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GAPDH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700E30DB-C779-40C1-B252-D1A56E9EA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5" t="24456" r="8566" b="61150"/>
            <a:stretch/>
          </p:blipFill>
          <p:spPr>
            <a:xfrm>
              <a:off x="5069334" y="4943784"/>
              <a:ext cx="792723" cy="303344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CE903791-F0C5-4F51-B115-F0A1E22D39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58288" r="64252" b="25254"/>
          <a:stretch/>
        </p:blipFill>
        <p:spPr>
          <a:xfrm rot="10800000">
            <a:off x="1194411" y="1572896"/>
            <a:ext cx="679821" cy="24555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3C3C34E-C31E-4B6B-A1F7-4C7F0BF699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3790" r="72230" b="44764"/>
          <a:stretch/>
        </p:blipFill>
        <p:spPr>
          <a:xfrm>
            <a:off x="1191901" y="1245557"/>
            <a:ext cx="684841" cy="240041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6AA73262-8C79-459E-830E-60244CBD4766}"/>
              </a:ext>
            </a:extLst>
          </p:cNvPr>
          <p:cNvGrpSpPr/>
          <p:nvPr/>
        </p:nvGrpSpPr>
        <p:grpSpPr>
          <a:xfrm>
            <a:off x="638366" y="147056"/>
            <a:ext cx="1436989" cy="1650698"/>
            <a:chOff x="4316637" y="2960040"/>
            <a:chExt cx="1931023" cy="2338251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249C54C-AF29-4FD2-AFC5-C3A3E704890E}"/>
                </a:ext>
              </a:extLst>
            </p:cNvPr>
            <p:cNvCxnSpPr>
              <a:cxnSpLocks/>
            </p:cNvCxnSpPr>
            <p:nvPr/>
          </p:nvCxnSpPr>
          <p:spPr>
            <a:xfrm>
              <a:off x="5044873" y="4398666"/>
              <a:ext cx="93251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BACC8ED-493A-4760-89B4-BB839D916724}"/>
                </a:ext>
              </a:extLst>
            </p:cNvPr>
            <p:cNvSpPr txBox="1"/>
            <p:nvPr/>
          </p:nvSpPr>
          <p:spPr>
            <a:xfrm rot="18791615">
              <a:off x="4871272" y="3641461"/>
              <a:ext cx="1652355" cy="28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 mouse  FLS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F040412-ED92-4AE5-AEB8-A1562302A2B1}"/>
                </a:ext>
              </a:extLst>
            </p:cNvPr>
            <p:cNvSpPr txBox="1"/>
            <p:nvPr/>
          </p:nvSpPr>
          <p:spPr>
            <a:xfrm rot="18753308">
              <a:off x="5444177" y="3789144"/>
              <a:ext cx="1317454" cy="28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CIA mouse FLS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E9045BE-6633-40FB-822A-69055A5E9480}"/>
                </a:ext>
              </a:extLst>
            </p:cNvPr>
            <p:cNvSpPr txBox="1"/>
            <p:nvPr/>
          </p:nvSpPr>
          <p:spPr>
            <a:xfrm>
              <a:off x="4316637" y="4532751"/>
              <a:ext cx="1087677" cy="305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Ssrp1</a:t>
              </a:r>
              <a:endParaRPr lang="zh-CN" altLang="en-US" sz="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6867A30-BB71-4640-8642-6D86CF47623A}"/>
                </a:ext>
              </a:extLst>
            </p:cNvPr>
            <p:cNvSpPr txBox="1"/>
            <p:nvPr/>
          </p:nvSpPr>
          <p:spPr>
            <a:xfrm>
              <a:off x="4316637" y="5014251"/>
              <a:ext cx="1005778" cy="284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GAPDH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6E8B25D9-7A33-4016-B597-4132F7D9405F}"/>
              </a:ext>
            </a:extLst>
          </p:cNvPr>
          <p:cNvSpPr txBox="1"/>
          <p:nvPr/>
        </p:nvSpPr>
        <p:spPr>
          <a:xfrm flipH="1">
            <a:off x="115656" y="204028"/>
            <a:ext cx="619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Fig.6C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43FB1A1-A418-40D3-9C20-B5FBC2C3FC07}"/>
              </a:ext>
            </a:extLst>
          </p:cNvPr>
          <p:cNvGrpSpPr/>
          <p:nvPr/>
        </p:nvGrpSpPr>
        <p:grpSpPr>
          <a:xfrm>
            <a:off x="541698" y="5394035"/>
            <a:ext cx="855337" cy="721086"/>
            <a:chOff x="712643" y="2646732"/>
            <a:chExt cx="1087677" cy="930235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6D88CF67-E11C-496A-8B7D-7416D21C61D0}"/>
                </a:ext>
              </a:extLst>
            </p:cNvPr>
            <p:cNvSpPr txBox="1"/>
            <p:nvPr/>
          </p:nvSpPr>
          <p:spPr>
            <a:xfrm>
              <a:off x="712643" y="2646732"/>
              <a:ext cx="1087677" cy="297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Ssrp1</a:t>
              </a:r>
              <a:endParaRPr lang="zh-CN" alt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DCFCCE9-989B-4A53-9C8D-FCAE36BA0066}"/>
                </a:ext>
              </a:extLst>
            </p:cNvPr>
            <p:cNvSpPr txBox="1"/>
            <p:nvPr/>
          </p:nvSpPr>
          <p:spPr>
            <a:xfrm>
              <a:off x="712643" y="3100512"/>
              <a:ext cx="1005777" cy="476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GAPDH</a:t>
              </a:r>
              <a:endPara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B39C879-C141-4ECF-99D9-087F304C1212}"/>
              </a:ext>
            </a:extLst>
          </p:cNvPr>
          <p:cNvCxnSpPr>
            <a:cxnSpLocks/>
          </p:cNvCxnSpPr>
          <p:nvPr/>
        </p:nvCxnSpPr>
        <p:spPr>
          <a:xfrm>
            <a:off x="1108549" y="5277994"/>
            <a:ext cx="10550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4C65BC62-24EB-4F9D-9820-11A7C41077E5}"/>
              </a:ext>
            </a:extLst>
          </p:cNvPr>
          <p:cNvSpPr txBox="1"/>
          <p:nvPr/>
        </p:nvSpPr>
        <p:spPr>
          <a:xfrm rot="18791615">
            <a:off x="981012" y="4759705"/>
            <a:ext cx="10839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Mir204+Mir211 </a:t>
            </a:r>
            <a:r>
              <a:rPr lang="en-US" altLang="zh-CN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mimics NC</a:t>
            </a:r>
            <a:endParaRPr lang="zh-CN" alt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201D29F-0B18-49A3-89EF-051CE2E4F3C9}"/>
              </a:ext>
            </a:extLst>
          </p:cNvPr>
          <p:cNvSpPr txBox="1"/>
          <p:nvPr/>
        </p:nvSpPr>
        <p:spPr>
          <a:xfrm rot="18753308">
            <a:off x="1268572" y="4778258"/>
            <a:ext cx="9525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Mir204+Mir211 </a:t>
            </a:r>
            <a:r>
              <a:rPr lang="en-US" altLang="zh-CN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mimics</a:t>
            </a:r>
            <a:endParaRPr lang="zh-CN" alt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3F55E42-FD7E-4A5D-9F24-E8830BF4FEB7}"/>
              </a:ext>
            </a:extLst>
          </p:cNvPr>
          <p:cNvSpPr txBox="1"/>
          <p:nvPr/>
        </p:nvSpPr>
        <p:spPr>
          <a:xfrm rot="18749775">
            <a:off x="1484841" y="4732786"/>
            <a:ext cx="11400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Mir204+Mir211 </a:t>
            </a:r>
            <a:r>
              <a:rPr lang="en-US" altLang="zh-CN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 NC</a:t>
            </a:r>
            <a:endParaRPr lang="zh-CN" alt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6B0F69F-8C21-49A4-8635-C322E1976DF7}"/>
              </a:ext>
            </a:extLst>
          </p:cNvPr>
          <p:cNvSpPr txBox="1"/>
          <p:nvPr/>
        </p:nvSpPr>
        <p:spPr>
          <a:xfrm rot="18816844">
            <a:off x="1784470" y="4759701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Mir204+Mir211 </a:t>
            </a:r>
            <a:r>
              <a:rPr lang="en-US" altLang="zh-CN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</a:t>
            </a:r>
            <a:endParaRPr lang="zh-CN" alt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ED27164A-1F59-4A40-B903-316C38845E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32875" r="67015" b="52571"/>
          <a:stretch/>
        </p:blipFill>
        <p:spPr>
          <a:xfrm>
            <a:off x="1108550" y="5745773"/>
            <a:ext cx="1031050" cy="26967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2C014229-9F11-42E5-B26B-5BBEC85E10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1" t="44391" r="41012" b="43912"/>
          <a:stretch/>
        </p:blipFill>
        <p:spPr>
          <a:xfrm>
            <a:off x="1108549" y="5394035"/>
            <a:ext cx="1031050" cy="269642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49700097-6801-421D-A21C-4F955A75154F}"/>
              </a:ext>
            </a:extLst>
          </p:cNvPr>
          <p:cNvSpPr txBox="1"/>
          <p:nvPr/>
        </p:nvSpPr>
        <p:spPr>
          <a:xfrm flipH="1">
            <a:off x="64970" y="4995923"/>
            <a:ext cx="809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Fig.6D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5904567-8EE9-4025-9218-A6C47409027F}"/>
              </a:ext>
            </a:extLst>
          </p:cNvPr>
          <p:cNvSpPr txBox="1"/>
          <p:nvPr/>
        </p:nvSpPr>
        <p:spPr>
          <a:xfrm>
            <a:off x="1885073" y="1572235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37kD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21C085D-A85A-4C54-B2C0-0C00275C0C91}"/>
              </a:ext>
            </a:extLst>
          </p:cNvPr>
          <p:cNvSpPr txBox="1"/>
          <p:nvPr/>
        </p:nvSpPr>
        <p:spPr>
          <a:xfrm>
            <a:off x="1885073" y="1234466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81kD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9736C64-7B26-4AAE-A678-B5973E894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8" t="16372" r="10482" b="38562"/>
          <a:stretch/>
        </p:blipFill>
        <p:spPr>
          <a:xfrm>
            <a:off x="3597640" y="1634092"/>
            <a:ext cx="693943" cy="59479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6E1BB4EF-2A4D-41BB-AA91-49FDDDA95B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33515" r="70890" b="24883"/>
          <a:stretch/>
        </p:blipFill>
        <p:spPr>
          <a:xfrm>
            <a:off x="3588361" y="945056"/>
            <a:ext cx="693943" cy="580026"/>
          </a:xfrm>
          <a:prstGeom prst="rect">
            <a:avLst/>
          </a:prstGeom>
        </p:spPr>
      </p:pic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C2BEBB59-7B82-450B-B0EB-DFECACDFA83A}"/>
              </a:ext>
            </a:extLst>
          </p:cNvPr>
          <p:cNvCxnSpPr>
            <a:cxnSpLocks/>
          </p:cNvCxnSpPr>
          <p:nvPr/>
        </p:nvCxnSpPr>
        <p:spPr>
          <a:xfrm>
            <a:off x="3589764" y="874722"/>
            <a:ext cx="6939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3AB0B299-B0D5-4099-B720-50329DFFDEC9}"/>
              </a:ext>
            </a:extLst>
          </p:cNvPr>
          <p:cNvSpPr txBox="1"/>
          <p:nvPr/>
        </p:nvSpPr>
        <p:spPr>
          <a:xfrm rot="18791615">
            <a:off x="3492141" y="334640"/>
            <a:ext cx="1166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mouse  FLS</a:t>
            </a:r>
            <a:endParaRPr lang="zh-CN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732AA32-CD8F-4112-84A6-9BA48E1ED9A4}"/>
              </a:ext>
            </a:extLst>
          </p:cNvPr>
          <p:cNvSpPr txBox="1"/>
          <p:nvPr/>
        </p:nvSpPr>
        <p:spPr>
          <a:xfrm rot="18753308">
            <a:off x="3912076" y="438897"/>
            <a:ext cx="9300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CIA mouse FLS</a:t>
            </a:r>
            <a:endParaRPr lang="zh-CN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40B0660A-C3C4-41DA-B4A3-0CD34642AE08}"/>
              </a:ext>
            </a:extLst>
          </p:cNvPr>
          <p:cNvGrpSpPr/>
          <p:nvPr/>
        </p:nvGrpSpPr>
        <p:grpSpPr>
          <a:xfrm>
            <a:off x="4435593" y="943352"/>
            <a:ext cx="838621" cy="246221"/>
            <a:chOff x="4270597" y="2352943"/>
            <a:chExt cx="838621" cy="246221"/>
          </a:xfrm>
        </p:grpSpPr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7C1E53AC-877B-4DD0-BEFC-9A757AF107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71E4689E-62D8-44DD-B517-D872EAA94BBB}"/>
                </a:ext>
              </a:extLst>
            </p:cNvPr>
            <p:cNvSpPr txBox="1"/>
            <p:nvPr/>
          </p:nvSpPr>
          <p:spPr>
            <a:xfrm>
              <a:off x="4568685" y="2352943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08383CE6-32CD-4FDE-A7A5-C0E3778162C5}"/>
              </a:ext>
            </a:extLst>
          </p:cNvPr>
          <p:cNvGrpSpPr/>
          <p:nvPr/>
        </p:nvGrpSpPr>
        <p:grpSpPr>
          <a:xfrm>
            <a:off x="4446157" y="1245557"/>
            <a:ext cx="774500" cy="246221"/>
            <a:chOff x="4422997" y="2505343"/>
            <a:chExt cx="774500" cy="246221"/>
          </a:xfrm>
        </p:grpSpPr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F1C9AABB-EE06-419F-AEDF-77259DE603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997" y="26284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052C7448-D24C-4E41-96C5-26A159CEAEC9}"/>
                </a:ext>
              </a:extLst>
            </p:cNvPr>
            <p:cNvSpPr txBox="1"/>
            <p:nvPr/>
          </p:nvSpPr>
          <p:spPr>
            <a:xfrm>
              <a:off x="4721085" y="25053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82885353-52DD-4660-AE34-B0A99124D65B}"/>
              </a:ext>
            </a:extLst>
          </p:cNvPr>
          <p:cNvGrpSpPr/>
          <p:nvPr/>
        </p:nvGrpSpPr>
        <p:grpSpPr>
          <a:xfrm>
            <a:off x="4446157" y="1525082"/>
            <a:ext cx="774500" cy="246221"/>
            <a:chOff x="4270597" y="2352943"/>
            <a:chExt cx="774500" cy="246221"/>
          </a:xfrm>
        </p:grpSpPr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A619B147-1BA8-461D-92F3-5B7CC784F4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B845A12E-A8C2-4DBF-B715-62E72CD549BD}"/>
                </a:ext>
              </a:extLst>
            </p:cNvPr>
            <p:cNvSpPr txBox="1"/>
            <p:nvPr/>
          </p:nvSpPr>
          <p:spPr>
            <a:xfrm>
              <a:off x="4568685" y="23529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F5B192D-89B0-4856-8D95-11CC6E0E78AF}"/>
              </a:ext>
            </a:extLst>
          </p:cNvPr>
          <p:cNvGrpSpPr/>
          <p:nvPr/>
        </p:nvGrpSpPr>
        <p:grpSpPr>
          <a:xfrm>
            <a:off x="4456721" y="1827287"/>
            <a:ext cx="774500" cy="246221"/>
            <a:chOff x="4422997" y="2505343"/>
            <a:chExt cx="774500" cy="246221"/>
          </a:xfrm>
        </p:grpSpPr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B2A74561-8D0D-41C4-B3A9-6BA5432427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997" y="26284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AEFAAAAF-EF69-46EB-8FE8-22860D434FB0}"/>
                </a:ext>
              </a:extLst>
            </p:cNvPr>
            <p:cNvSpPr txBox="1"/>
            <p:nvPr/>
          </p:nvSpPr>
          <p:spPr>
            <a:xfrm>
              <a:off x="4721085" y="25053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A2F83E95-6F27-4B23-B1D0-0E748EDDD15E}"/>
              </a:ext>
            </a:extLst>
          </p:cNvPr>
          <p:cNvSpPr txBox="1"/>
          <p:nvPr/>
        </p:nvSpPr>
        <p:spPr>
          <a:xfrm>
            <a:off x="3101967" y="1151645"/>
            <a:ext cx="809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Ssrp1</a:t>
            </a:r>
            <a:endParaRPr lang="zh-CN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3E3AB72A-55DA-4D35-8056-6A1D511965FC}"/>
              </a:ext>
            </a:extLst>
          </p:cNvPr>
          <p:cNvSpPr txBox="1"/>
          <p:nvPr/>
        </p:nvSpPr>
        <p:spPr>
          <a:xfrm>
            <a:off x="3074367" y="1797754"/>
            <a:ext cx="748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zh-CN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948063E0-F1B0-4CA5-9CB9-378AC6DA04D2}"/>
              </a:ext>
            </a:extLst>
          </p:cNvPr>
          <p:cNvCxnSpPr>
            <a:cxnSpLocks/>
            <a:stCxn id="76" idx="1"/>
            <a:endCxn id="55" idx="3"/>
          </p:cNvCxnSpPr>
          <p:nvPr/>
        </p:nvCxnSpPr>
        <p:spPr>
          <a:xfrm flipH="1">
            <a:off x="2361485" y="1267061"/>
            <a:ext cx="740482" cy="90516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F93CF6B9-A6FD-4870-B4C2-76532DCD64D9}"/>
              </a:ext>
            </a:extLst>
          </p:cNvPr>
          <p:cNvCxnSpPr>
            <a:cxnSpLocks/>
            <a:stCxn id="77" idx="1"/>
            <a:endCxn id="53" idx="3"/>
          </p:cNvCxnSpPr>
          <p:nvPr/>
        </p:nvCxnSpPr>
        <p:spPr>
          <a:xfrm flipH="1" flipV="1">
            <a:off x="2361485" y="1695346"/>
            <a:ext cx="712882" cy="217824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文本框 79">
            <a:extLst>
              <a:ext uri="{FF2B5EF4-FFF2-40B4-BE49-F238E27FC236}">
                <a16:creationId xmlns:a16="http://schemas.microsoft.com/office/drawing/2014/main" id="{335977BA-9903-47FB-A74F-67587E61B75E}"/>
              </a:ext>
            </a:extLst>
          </p:cNvPr>
          <p:cNvSpPr txBox="1"/>
          <p:nvPr/>
        </p:nvSpPr>
        <p:spPr>
          <a:xfrm>
            <a:off x="1796946" y="3556102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37kD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BE0754F3-5BE8-4CAA-A9A5-AC34C064BD0E}"/>
              </a:ext>
            </a:extLst>
          </p:cNvPr>
          <p:cNvSpPr txBox="1"/>
          <p:nvPr/>
        </p:nvSpPr>
        <p:spPr>
          <a:xfrm>
            <a:off x="1796946" y="3218333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81kD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E50BD60D-D62C-4338-823E-922CAA58323F}"/>
              </a:ext>
            </a:extLst>
          </p:cNvPr>
          <p:cNvCxnSpPr>
            <a:cxnSpLocks/>
          </p:cNvCxnSpPr>
          <p:nvPr/>
        </p:nvCxnSpPr>
        <p:spPr>
          <a:xfrm>
            <a:off x="3635665" y="2904968"/>
            <a:ext cx="6973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0315C779-9993-40F6-B482-EE99B7EBA9CB}"/>
              </a:ext>
            </a:extLst>
          </p:cNvPr>
          <p:cNvSpPr txBox="1"/>
          <p:nvPr/>
        </p:nvSpPr>
        <p:spPr>
          <a:xfrm rot="18791615">
            <a:off x="3562256" y="2433808"/>
            <a:ext cx="912024" cy="1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rat FLS</a:t>
            </a:r>
            <a:endParaRPr lang="zh-CN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77BC2D27-E5F0-4F8E-B419-DEE448B45646}"/>
              </a:ext>
            </a:extLst>
          </p:cNvPr>
          <p:cNvSpPr txBox="1"/>
          <p:nvPr/>
        </p:nvSpPr>
        <p:spPr>
          <a:xfrm rot="18753308">
            <a:off x="3977642" y="2477295"/>
            <a:ext cx="802424" cy="1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CIA rat FLS</a:t>
            </a:r>
            <a:endParaRPr lang="zh-CN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图片 85">
            <a:extLst>
              <a:ext uri="{FF2B5EF4-FFF2-40B4-BE49-F238E27FC236}">
                <a16:creationId xmlns:a16="http://schemas.microsoft.com/office/drawing/2014/main" id="{F3587017-8EBD-455C-928C-764A1DBFE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27245" r="44443" b="55076"/>
          <a:stretch/>
        </p:blipFill>
        <p:spPr>
          <a:xfrm>
            <a:off x="3633330" y="2989911"/>
            <a:ext cx="697323" cy="413177"/>
          </a:xfrm>
          <a:prstGeom prst="rect">
            <a:avLst/>
          </a:prstGeom>
        </p:spPr>
      </p:pic>
      <p:grpSp>
        <p:nvGrpSpPr>
          <p:cNvPr id="87" name="组合 86">
            <a:extLst>
              <a:ext uri="{FF2B5EF4-FFF2-40B4-BE49-F238E27FC236}">
                <a16:creationId xmlns:a16="http://schemas.microsoft.com/office/drawing/2014/main" id="{ADF03784-39EC-4798-8AA8-DED062431FED}"/>
              </a:ext>
            </a:extLst>
          </p:cNvPr>
          <p:cNvGrpSpPr/>
          <p:nvPr/>
        </p:nvGrpSpPr>
        <p:grpSpPr>
          <a:xfrm>
            <a:off x="4452761" y="2870987"/>
            <a:ext cx="838621" cy="246221"/>
            <a:chOff x="4270597" y="2352943"/>
            <a:chExt cx="838621" cy="246221"/>
          </a:xfrm>
        </p:grpSpPr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74C24B5C-516E-45A1-8E4F-77E83B3D3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B99E7FA4-D079-486A-B09A-B3E71A398CE4}"/>
                </a:ext>
              </a:extLst>
            </p:cNvPr>
            <p:cNvSpPr txBox="1"/>
            <p:nvPr/>
          </p:nvSpPr>
          <p:spPr>
            <a:xfrm>
              <a:off x="4568685" y="2352943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0C083DE9-8A3F-450D-8ECA-D8621984DD2F}"/>
              </a:ext>
            </a:extLst>
          </p:cNvPr>
          <p:cNvGrpSpPr/>
          <p:nvPr/>
        </p:nvGrpSpPr>
        <p:grpSpPr>
          <a:xfrm>
            <a:off x="4463325" y="3173192"/>
            <a:ext cx="774500" cy="246221"/>
            <a:chOff x="4422997" y="2505343"/>
            <a:chExt cx="774500" cy="246221"/>
          </a:xfrm>
        </p:grpSpPr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8FB93AB5-F56A-4F76-87A3-223E251EB1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997" y="26284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136658B8-008E-4A38-8F9A-0E03CC1B3392}"/>
                </a:ext>
              </a:extLst>
            </p:cNvPr>
            <p:cNvSpPr txBox="1"/>
            <p:nvPr/>
          </p:nvSpPr>
          <p:spPr>
            <a:xfrm>
              <a:off x="4721085" y="25053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4" name="图片 93">
            <a:extLst>
              <a:ext uri="{FF2B5EF4-FFF2-40B4-BE49-F238E27FC236}">
                <a16:creationId xmlns:a16="http://schemas.microsoft.com/office/drawing/2014/main" id="{0AE477B8-54D6-4FCA-B5EB-9E671EB33B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30" y="3491381"/>
            <a:ext cx="697323" cy="57845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D5924FB-A7FA-4629-9510-8B6508FE2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34" y="5850788"/>
            <a:ext cx="1049414" cy="737869"/>
          </a:xfrm>
          <a:prstGeom prst="rect">
            <a:avLst/>
          </a:prstGeom>
        </p:spPr>
      </p:pic>
      <p:grpSp>
        <p:nvGrpSpPr>
          <p:cNvPr id="97" name="组合 96">
            <a:extLst>
              <a:ext uri="{FF2B5EF4-FFF2-40B4-BE49-F238E27FC236}">
                <a16:creationId xmlns:a16="http://schemas.microsoft.com/office/drawing/2014/main" id="{41377962-72A1-4BD6-9DAF-CC5F8571CD81}"/>
              </a:ext>
            </a:extLst>
          </p:cNvPr>
          <p:cNvGrpSpPr/>
          <p:nvPr/>
        </p:nvGrpSpPr>
        <p:grpSpPr>
          <a:xfrm>
            <a:off x="4468964" y="3589391"/>
            <a:ext cx="774500" cy="246221"/>
            <a:chOff x="4270597" y="2352943"/>
            <a:chExt cx="774500" cy="246221"/>
          </a:xfrm>
        </p:grpSpPr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7503471A-C366-455F-AFFB-0DED49AF01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9F436C2D-E45C-410B-83A3-12447D9A1E32}"/>
                </a:ext>
              </a:extLst>
            </p:cNvPr>
            <p:cNvSpPr txBox="1"/>
            <p:nvPr/>
          </p:nvSpPr>
          <p:spPr>
            <a:xfrm>
              <a:off x="4568685" y="23529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881ED027-AD48-47CC-9A22-E3E9D02CD8EB}"/>
              </a:ext>
            </a:extLst>
          </p:cNvPr>
          <p:cNvGrpSpPr/>
          <p:nvPr/>
        </p:nvGrpSpPr>
        <p:grpSpPr>
          <a:xfrm>
            <a:off x="4479528" y="3891596"/>
            <a:ext cx="774500" cy="246221"/>
            <a:chOff x="4422997" y="2505343"/>
            <a:chExt cx="774500" cy="246221"/>
          </a:xfrm>
        </p:grpSpPr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036411D8-E918-432C-95F6-0B3CAC6DE0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997" y="26284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21B11CD1-D7C3-438C-AEB5-AB1770B4F129}"/>
                </a:ext>
              </a:extLst>
            </p:cNvPr>
            <p:cNvSpPr txBox="1"/>
            <p:nvPr/>
          </p:nvSpPr>
          <p:spPr>
            <a:xfrm>
              <a:off x="4721085" y="25053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42D74703-5CCF-41F5-8B2E-E7F58CB8E13E}"/>
              </a:ext>
            </a:extLst>
          </p:cNvPr>
          <p:cNvCxnSpPr>
            <a:cxnSpLocks/>
            <a:stCxn id="110" idx="1"/>
            <a:endCxn id="81" idx="3"/>
          </p:cNvCxnSpPr>
          <p:nvPr/>
        </p:nvCxnSpPr>
        <p:spPr>
          <a:xfrm flipH="1">
            <a:off x="2273358" y="3181437"/>
            <a:ext cx="853719" cy="160007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0F17B929-6726-4694-8374-D601D8CE5B38}"/>
              </a:ext>
            </a:extLst>
          </p:cNvPr>
          <p:cNvCxnSpPr>
            <a:cxnSpLocks/>
            <a:stCxn id="111" idx="1"/>
            <a:endCxn id="80" idx="3"/>
          </p:cNvCxnSpPr>
          <p:nvPr/>
        </p:nvCxnSpPr>
        <p:spPr>
          <a:xfrm flipH="1" flipV="1">
            <a:off x="2273358" y="3679213"/>
            <a:ext cx="833393" cy="144129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CC8B515B-0A9C-40BF-88E0-4CB44BD3D342}"/>
              </a:ext>
            </a:extLst>
          </p:cNvPr>
          <p:cNvSpPr txBox="1"/>
          <p:nvPr/>
        </p:nvSpPr>
        <p:spPr>
          <a:xfrm>
            <a:off x="3127077" y="3066021"/>
            <a:ext cx="809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Ssrp1</a:t>
            </a:r>
            <a:endParaRPr lang="zh-CN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A9017ADE-69F5-4AF1-8E66-55E4AB7B0568}"/>
              </a:ext>
            </a:extLst>
          </p:cNvPr>
          <p:cNvSpPr txBox="1"/>
          <p:nvPr/>
        </p:nvSpPr>
        <p:spPr>
          <a:xfrm>
            <a:off x="3106751" y="3707926"/>
            <a:ext cx="748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zh-CN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9" name="图片 118">
            <a:extLst>
              <a:ext uri="{FF2B5EF4-FFF2-40B4-BE49-F238E27FC236}">
                <a16:creationId xmlns:a16="http://schemas.microsoft.com/office/drawing/2014/main" id="{C6E2C6D3-339D-45A5-A576-3F0C3B84E2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5" t="38246" r="40594" b="21751"/>
          <a:stretch/>
        </p:blipFill>
        <p:spPr>
          <a:xfrm>
            <a:off x="3601187" y="5068235"/>
            <a:ext cx="1055061" cy="677181"/>
          </a:xfrm>
          <a:prstGeom prst="rect">
            <a:avLst/>
          </a:prstGeom>
        </p:spPr>
      </p:pic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81868612-A4F1-4E03-B1F8-FD4FFE83FE52}"/>
              </a:ext>
            </a:extLst>
          </p:cNvPr>
          <p:cNvGrpSpPr/>
          <p:nvPr/>
        </p:nvGrpSpPr>
        <p:grpSpPr>
          <a:xfrm>
            <a:off x="3604626" y="3985245"/>
            <a:ext cx="1272559" cy="1140056"/>
            <a:chOff x="3494952" y="3988590"/>
            <a:chExt cx="1272559" cy="1140056"/>
          </a:xfrm>
        </p:grpSpPr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60AC84D3-58E1-4655-BF81-5B2CC17AA656}"/>
                </a:ext>
              </a:extLst>
            </p:cNvPr>
            <p:cNvCxnSpPr>
              <a:cxnSpLocks/>
            </p:cNvCxnSpPr>
            <p:nvPr/>
          </p:nvCxnSpPr>
          <p:spPr>
            <a:xfrm>
              <a:off x="3494952" y="5011493"/>
              <a:ext cx="10550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CBBB4A6E-0A3C-4426-97DF-3722B0425BBB}"/>
                </a:ext>
              </a:extLst>
            </p:cNvPr>
            <p:cNvSpPr txBox="1"/>
            <p:nvPr/>
          </p:nvSpPr>
          <p:spPr>
            <a:xfrm rot="18791615">
              <a:off x="3367415" y="4493204"/>
              <a:ext cx="108395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Mir204+Mir211 </a:t>
              </a:r>
              <a:r>
                <a:rPr lang="en-US" altLang="zh-CN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mimics NC</a:t>
              </a:r>
              <a:endParaRPr lang="zh-CN" alt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845AD26C-5070-4EEF-AF5A-30925F2CE0FD}"/>
                </a:ext>
              </a:extLst>
            </p:cNvPr>
            <p:cNvSpPr txBox="1"/>
            <p:nvPr/>
          </p:nvSpPr>
          <p:spPr>
            <a:xfrm rot="18753308">
              <a:off x="3654975" y="4511757"/>
              <a:ext cx="95250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Mir204+Mir211 </a:t>
              </a:r>
              <a:r>
                <a:rPr lang="en-US" altLang="zh-CN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mimics</a:t>
              </a:r>
              <a:endParaRPr lang="zh-CN" alt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EEED5B7C-9272-478D-B69B-591B97E17115}"/>
                </a:ext>
              </a:extLst>
            </p:cNvPr>
            <p:cNvSpPr txBox="1"/>
            <p:nvPr/>
          </p:nvSpPr>
          <p:spPr>
            <a:xfrm rot="18749775">
              <a:off x="3871244" y="4466285"/>
              <a:ext cx="114005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Mir204+Mir211 </a:t>
              </a:r>
              <a:r>
                <a:rPr lang="en-US" altLang="zh-CN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inhibitor NC</a:t>
              </a:r>
              <a:endParaRPr lang="zh-CN" alt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65755CF6-7BCC-43F8-BA29-15A7FD2FC0D7}"/>
                </a:ext>
              </a:extLst>
            </p:cNvPr>
            <p:cNvSpPr txBox="1"/>
            <p:nvPr/>
          </p:nvSpPr>
          <p:spPr>
            <a:xfrm rot="18816844">
              <a:off x="4170873" y="4493200"/>
              <a:ext cx="100860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Mir204+Mir211 </a:t>
              </a:r>
              <a:r>
                <a:rPr lang="en-US" altLang="zh-CN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inhibitor</a:t>
              </a:r>
              <a:endParaRPr lang="zh-CN" alt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6B83D4EC-F3A0-4487-B09F-6E46EAE608F1}"/>
              </a:ext>
            </a:extLst>
          </p:cNvPr>
          <p:cNvGrpSpPr/>
          <p:nvPr/>
        </p:nvGrpSpPr>
        <p:grpSpPr>
          <a:xfrm>
            <a:off x="4747461" y="5713240"/>
            <a:ext cx="774500" cy="246221"/>
            <a:chOff x="4270597" y="2352943"/>
            <a:chExt cx="774500" cy="246221"/>
          </a:xfrm>
        </p:grpSpPr>
        <p:cxnSp>
          <p:nvCxnSpPr>
            <p:cNvPr id="130" name="直接箭头连接符 129">
              <a:extLst>
                <a:ext uri="{FF2B5EF4-FFF2-40B4-BE49-F238E27FC236}">
                  <a16:creationId xmlns:a16="http://schemas.microsoft.com/office/drawing/2014/main" id="{18262A17-9D63-4C34-A34F-B50CB85DD3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E4AAED04-C8EB-443C-8120-B1A9FA9B9948}"/>
                </a:ext>
              </a:extLst>
            </p:cNvPr>
            <p:cNvSpPr txBox="1"/>
            <p:nvPr/>
          </p:nvSpPr>
          <p:spPr>
            <a:xfrm>
              <a:off x="4568685" y="23529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EB5FF4AA-09C8-4B6B-AC8D-70A27AB4F4B5}"/>
              </a:ext>
            </a:extLst>
          </p:cNvPr>
          <p:cNvGrpSpPr/>
          <p:nvPr/>
        </p:nvGrpSpPr>
        <p:grpSpPr>
          <a:xfrm>
            <a:off x="4758025" y="6015445"/>
            <a:ext cx="774500" cy="246221"/>
            <a:chOff x="4422997" y="2505343"/>
            <a:chExt cx="774500" cy="246221"/>
          </a:xfrm>
        </p:grpSpPr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8716E6F4-CE8C-41F5-AF32-0E60EC9306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997" y="26284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3ABE3CB3-38F8-4B85-9D05-702CDA5EE7CC}"/>
                </a:ext>
              </a:extLst>
            </p:cNvPr>
            <p:cNvSpPr txBox="1"/>
            <p:nvPr/>
          </p:nvSpPr>
          <p:spPr>
            <a:xfrm>
              <a:off x="4721085" y="25053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3059933B-E071-480E-9B56-AB49F90E6F73}"/>
              </a:ext>
            </a:extLst>
          </p:cNvPr>
          <p:cNvGrpSpPr/>
          <p:nvPr/>
        </p:nvGrpSpPr>
        <p:grpSpPr>
          <a:xfrm>
            <a:off x="4758025" y="4943108"/>
            <a:ext cx="838621" cy="246221"/>
            <a:chOff x="4270597" y="2352943"/>
            <a:chExt cx="838621" cy="246221"/>
          </a:xfrm>
        </p:grpSpPr>
        <p:cxnSp>
          <p:nvCxnSpPr>
            <p:cNvPr id="136" name="直接箭头连接符 135">
              <a:extLst>
                <a:ext uri="{FF2B5EF4-FFF2-40B4-BE49-F238E27FC236}">
                  <a16:creationId xmlns:a16="http://schemas.microsoft.com/office/drawing/2014/main" id="{C17DE664-9BDE-4B57-A697-A99318ED53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088825BC-6FC3-4593-BBC5-F83D46B1002A}"/>
                </a:ext>
              </a:extLst>
            </p:cNvPr>
            <p:cNvSpPr txBox="1"/>
            <p:nvPr/>
          </p:nvSpPr>
          <p:spPr>
            <a:xfrm>
              <a:off x="4568685" y="2352943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71DAB9E3-FE89-420E-B098-215A066E6DBF}"/>
              </a:ext>
            </a:extLst>
          </p:cNvPr>
          <p:cNvGrpSpPr/>
          <p:nvPr/>
        </p:nvGrpSpPr>
        <p:grpSpPr>
          <a:xfrm>
            <a:off x="4768589" y="5245313"/>
            <a:ext cx="774500" cy="246221"/>
            <a:chOff x="4422997" y="2505343"/>
            <a:chExt cx="774500" cy="246221"/>
          </a:xfrm>
        </p:grpSpPr>
        <p:cxnSp>
          <p:nvCxnSpPr>
            <p:cNvPr id="139" name="直接箭头连接符 138">
              <a:extLst>
                <a:ext uri="{FF2B5EF4-FFF2-40B4-BE49-F238E27FC236}">
                  <a16:creationId xmlns:a16="http://schemas.microsoft.com/office/drawing/2014/main" id="{FAF06AA4-E862-4FA4-BD0F-B14591C946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997" y="26284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3567F412-4C0B-4E09-B32F-842B8D580C50}"/>
                </a:ext>
              </a:extLst>
            </p:cNvPr>
            <p:cNvSpPr txBox="1"/>
            <p:nvPr/>
          </p:nvSpPr>
          <p:spPr>
            <a:xfrm>
              <a:off x="4721085" y="25053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1" name="文本框 140">
            <a:extLst>
              <a:ext uri="{FF2B5EF4-FFF2-40B4-BE49-F238E27FC236}">
                <a16:creationId xmlns:a16="http://schemas.microsoft.com/office/drawing/2014/main" id="{1940F55E-6CEC-4EEF-B36B-749539B6A0B8}"/>
              </a:ext>
            </a:extLst>
          </p:cNvPr>
          <p:cNvSpPr txBox="1"/>
          <p:nvPr/>
        </p:nvSpPr>
        <p:spPr>
          <a:xfrm>
            <a:off x="3054842" y="5269518"/>
            <a:ext cx="809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Ssrp1</a:t>
            </a:r>
            <a:endParaRPr lang="zh-CN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773FC0A4-84C9-49EC-9B41-7A16C72C3039}"/>
              </a:ext>
            </a:extLst>
          </p:cNvPr>
          <p:cNvSpPr txBox="1"/>
          <p:nvPr/>
        </p:nvSpPr>
        <p:spPr>
          <a:xfrm>
            <a:off x="3070899" y="6100224"/>
            <a:ext cx="748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zh-CN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72A40011-2E93-4B44-A076-D7A5243FB282}"/>
              </a:ext>
            </a:extLst>
          </p:cNvPr>
          <p:cNvSpPr txBox="1"/>
          <p:nvPr/>
        </p:nvSpPr>
        <p:spPr>
          <a:xfrm>
            <a:off x="2114916" y="5732042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37kD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B98123F3-C80A-4B6E-B270-8021CCE737D6}"/>
              </a:ext>
            </a:extLst>
          </p:cNvPr>
          <p:cNvSpPr txBox="1"/>
          <p:nvPr/>
        </p:nvSpPr>
        <p:spPr>
          <a:xfrm>
            <a:off x="2114916" y="5394273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81kD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5" name="直接箭头连接符 144">
            <a:extLst>
              <a:ext uri="{FF2B5EF4-FFF2-40B4-BE49-F238E27FC236}">
                <a16:creationId xmlns:a16="http://schemas.microsoft.com/office/drawing/2014/main" id="{878552C9-174C-45F5-9813-0928732120AB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2516036" y="5384934"/>
            <a:ext cx="538806" cy="143958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接箭头连接符 145">
            <a:extLst>
              <a:ext uri="{FF2B5EF4-FFF2-40B4-BE49-F238E27FC236}">
                <a16:creationId xmlns:a16="http://schemas.microsoft.com/office/drawing/2014/main" id="{F1BC49A1-49C7-4892-8B0F-0697BE89FEFF}"/>
              </a:ext>
            </a:extLst>
          </p:cNvPr>
          <p:cNvCxnSpPr>
            <a:cxnSpLocks/>
            <a:stCxn id="142" idx="1"/>
          </p:cNvCxnSpPr>
          <p:nvPr/>
        </p:nvCxnSpPr>
        <p:spPr>
          <a:xfrm flipH="1" flipV="1">
            <a:off x="2516036" y="5866661"/>
            <a:ext cx="554863" cy="348979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矩形 148">
            <a:extLst>
              <a:ext uri="{FF2B5EF4-FFF2-40B4-BE49-F238E27FC236}">
                <a16:creationId xmlns:a16="http://schemas.microsoft.com/office/drawing/2014/main" id="{0C5BBBB5-9FDA-4310-8467-E4F3BF34E60D}"/>
              </a:ext>
            </a:extLst>
          </p:cNvPr>
          <p:cNvSpPr/>
          <p:nvPr/>
        </p:nvSpPr>
        <p:spPr>
          <a:xfrm>
            <a:off x="3798066" y="1059723"/>
            <a:ext cx="476412" cy="20714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46CABBA8-7D9B-4CFC-9B23-028259750216}"/>
              </a:ext>
            </a:extLst>
          </p:cNvPr>
          <p:cNvSpPr/>
          <p:nvPr/>
        </p:nvSpPr>
        <p:spPr>
          <a:xfrm>
            <a:off x="3604626" y="1758004"/>
            <a:ext cx="652212" cy="2084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C4C25614-D888-4A0C-BEE9-60048E478B49}"/>
              </a:ext>
            </a:extLst>
          </p:cNvPr>
          <p:cNvSpPr/>
          <p:nvPr/>
        </p:nvSpPr>
        <p:spPr>
          <a:xfrm>
            <a:off x="3637711" y="3069542"/>
            <a:ext cx="692942" cy="22386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F2DFB5CE-388C-4469-B2CC-7460876F6B44}"/>
              </a:ext>
            </a:extLst>
          </p:cNvPr>
          <p:cNvSpPr/>
          <p:nvPr/>
        </p:nvSpPr>
        <p:spPr>
          <a:xfrm>
            <a:off x="3643001" y="3743562"/>
            <a:ext cx="613837" cy="25466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50100C43-A287-4553-BEFA-036C1DCA3A2B}"/>
              </a:ext>
            </a:extLst>
          </p:cNvPr>
          <p:cNvSpPr/>
          <p:nvPr/>
        </p:nvSpPr>
        <p:spPr>
          <a:xfrm>
            <a:off x="3609521" y="5164146"/>
            <a:ext cx="1046727" cy="25466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153427C0-04E0-4E52-938A-CF25AA1DE672}"/>
              </a:ext>
            </a:extLst>
          </p:cNvPr>
          <p:cNvSpPr/>
          <p:nvPr/>
        </p:nvSpPr>
        <p:spPr>
          <a:xfrm>
            <a:off x="3621081" y="5881647"/>
            <a:ext cx="1046727" cy="25466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56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2773</TotalTime>
  <Words>97</Words>
  <Application>Microsoft Office PowerPoint</Application>
  <PresentationFormat>自定义</PresentationFormat>
  <Paragraphs>49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Arial</vt:lpstr>
      <vt:lpstr>Calibri</vt:lpstr>
      <vt:lpstr>Calibri Light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 WQS</dc:creator>
  <cp:lastModifiedBy>qishan</cp:lastModifiedBy>
  <cp:revision>157</cp:revision>
  <dcterms:created xsi:type="dcterms:W3CDTF">2020-11-13T06:28:33Z</dcterms:created>
  <dcterms:modified xsi:type="dcterms:W3CDTF">2022-10-22T07:47:48Z</dcterms:modified>
</cp:coreProperties>
</file>