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9" r:id="rId2"/>
  </p:sldIdLst>
  <p:sldSz cx="6119813" cy="8280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08" userDrawn="1">
          <p15:clr>
            <a:srgbClr val="A4A3A4"/>
          </p15:clr>
        </p15:guide>
        <p15:guide id="2" pos="33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F7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1" autoAdjust="0"/>
    <p:restoredTop sz="95681" autoAdjust="0"/>
  </p:normalViewPr>
  <p:slideViewPr>
    <p:cSldViewPr snapToGrid="0">
      <p:cViewPr>
        <p:scale>
          <a:sx n="152" d="100"/>
          <a:sy n="152" d="100"/>
        </p:scale>
        <p:origin x="800" y="72"/>
      </p:cViewPr>
      <p:guideLst>
        <p:guide orient="horz" pos="2608"/>
        <p:guide pos="33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394F4-61EA-4CA6-AC3A-DCC80DD851E8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89175" y="1143000"/>
            <a:ext cx="22796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99B2A-D5B8-40D7-9094-C73879A2DE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8414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99B2A-D5B8-40D7-9094-C73879A2DED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5513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986" y="1355149"/>
            <a:ext cx="5201841" cy="2882806"/>
          </a:xfrm>
        </p:spPr>
        <p:txBody>
          <a:bodyPr anchor="b"/>
          <a:lstStyle>
            <a:lvl1pPr algn="ctr">
              <a:defRPr sz="4016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4977" y="4349128"/>
            <a:ext cx="4589860" cy="1999179"/>
          </a:xfrm>
        </p:spPr>
        <p:txBody>
          <a:bodyPr/>
          <a:lstStyle>
            <a:lvl1pPr marL="0" indent="0" algn="ctr">
              <a:buNone/>
              <a:defRPr sz="1606"/>
            </a:lvl1pPr>
            <a:lvl2pPr marL="306004" indent="0" algn="ctr">
              <a:buNone/>
              <a:defRPr sz="1339"/>
            </a:lvl2pPr>
            <a:lvl3pPr marL="612008" indent="0" algn="ctr">
              <a:buNone/>
              <a:defRPr sz="1205"/>
            </a:lvl3pPr>
            <a:lvl4pPr marL="918012" indent="0" algn="ctr">
              <a:buNone/>
              <a:defRPr sz="1071"/>
            </a:lvl4pPr>
            <a:lvl5pPr marL="1224016" indent="0" algn="ctr">
              <a:buNone/>
              <a:defRPr sz="1071"/>
            </a:lvl5pPr>
            <a:lvl6pPr marL="1530020" indent="0" algn="ctr">
              <a:buNone/>
              <a:defRPr sz="1071"/>
            </a:lvl6pPr>
            <a:lvl7pPr marL="1836024" indent="0" algn="ctr">
              <a:buNone/>
              <a:defRPr sz="1071"/>
            </a:lvl7pPr>
            <a:lvl8pPr marL="2142028" indent="0" algn="ctr">
              <a:buNone/>
              <a:defRPr sz="1071"/>
            </a:lvl8pPr>
            <a:lvl9pPr marL="2448032" indent="0" algn="ctr">
              <a:buNone/>
              <a:defRPr sz="1071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4146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8353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79491" y="440855"/>
            <a:ext cx="1319585" cy="7017256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0738" y="440855"/>
            <a:ext cx="3882256" cy="7017256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4036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711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550" y="2064352"/>
            <a:ext cx="5278339" cy="3444416"/>
          </a:xfrm>
        </p:spPr>
        <p:txBody>
          <a:bodyPr anchor="b"/>
          <a:lstStyle>
            <a:lvl1pPr>
              <a:defRPr sz="4016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7550" y="5541353"/>
            <a:ext cx="5278339" cy="1811337"/>
          </a:xfrm>
        </p:spPr>
        <p:txBody>
          <a:bodyPr/>
          <a:lstStyle>
            <a:lvl1pPr marL="0" indent="0">
              <a:buNone/>
              <a:defRPr sz="1606">
                <a:solidFill>
                  <a:schemeClr val="tx1"/>
                </a:solidFill>
              </a:defRPr>
            </a:lvl1pPr>
            <a:lvl2pPr marL="306004" indent="0">
              <a:buNone/>
              <a:defRPr sz="1339">
                <a:solidFill>
                  <a:schemeClr val="tx1">
                    <a:tint val="75000"/>
                  </a:schemeClr>
                </a:solidFill>
              </a:defRPr>
            </a:lvl2pPr>
            <a:lvl3pPr marL="612008" indent="0">
              <a:buNone/>
              <a:defRPr sz="1205">
                <a:solidFill>
                  <a:schemeClr val="tx1">
                    <a:tint val="75000"/>
                  </a:schemeClr>
                </a:solidFill>
              </a:defRPr>
            </a:lvl3pPr>
            <a:lvl4pPr marL="918012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4pPr>
            <a:lvl5pPr marL="1224016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5pPr>
            <a:lvl6pPr marL="1530020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6pPr>
            <a:lvl7pPr marL="1836024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7pPr>
            <a:lvl8pPr marL="2142028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8pPr>
            <a:lvl9pPr marL="2448032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4262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0737" y="2204273"/>
            <a:ext cx="2600921" cy="52538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155" y="2204273"/>
            <a:ext cx="2600921" cy="52538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3972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440856"/>
            <a:ext cx="5278339" cy="160049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1535" y="2029849"/>
            <a:ext cx="2588967" cy="994797"/>
          </a:xfrm>
        </p:spPr>
        <p:txBody>
          <a:bodyPr anchor="b"/>
          <a:lstStyle>
            <a:lvl1pPr marL="0" indent="0">
              <a:buNone/>
              <a:defRPr sz="1606" b="1"/>
            </a:lvl1pPr>
            <a:lvl2pPr marL="306004" indent="0">
              <a:buNone/>
              <a:defRPr sz="1339" b="1"/>
            </a:lvl2pPr>
            <a:lvl3pPr marL="612008" indent="0">
              <a:buNone/>
              <a:defRPr sz="1205" b="1"/>
            </a:lvl3pPr>
            <a:lvl4pPr marL="918012" indent="0">
              <a:buNone/>
              <a:defRPr sz="1071" b="1"/>
            </a:lvl4pPr>
            <a:lvl5pPr marL="1224016" indent="0">
              <a:buNone/>
              <a:defRPr sz="1071" b="1"/>
            </a:lvl5pPr>
            <a:lvl6pPr marL="1530020" indent="0">
              <a:buNone/>
              <a:defRPr sz="1071" b="1"/>
            </a:lvl6pPr>
            <a:lvl7pPr marL="1836024" indent="0">
              <a:buNone/>
              <a:defRPr sz="1071" b="1"/>
            </a:lvl7pPr>
            <a:lvl8pPr marL="2142028" indent="0">
              <a:buNone/>
              <a:defRPr sz="1071" b="1"/>
            </a:lvl8pPr>
            <a:lvl9pPr marL="2448032" indent="0">
              <a:buNone/>
              <a:defRPr sz="1071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1535" y="3024646"/>
            <a:ext cx="2588967" cy="444879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8155" y="2029849"/>
            <a:ext cx="2601718" cy="994797"/>
          </a:xfrm>
        </p:spPr>
        <p:txBody>
          <a:bodyPr anchor="b"/>
          <a:lstStyle>
            <a:lvl1pPr marL="0" indent="0">
              <a:buNone/>
              <a:defRPr sz="1606" b="1"/>
            </a:lvl1pPr>
            <a:lvl2pPr marL="306004" indent="0">
              <a:buNone/>
              <a:defRPr sz="1339" b="1"/>
            </a:lvl2pPr>
            <a:lvl3pPr marL="612008" indent="0">
              <a:buNone/>
              <a:defRPr sz="1205" b="1"/>
            </a:lvl3pPr>
            <a:lvl4pPr marL="918012" indent="0">
              <a:buNone/>
              <a:defRPr sz="1071" b="1"/>
            </a:lvl4pPr>
            <a:lvl5pPr marL="1224016" indent="0">
              <a:buNone/>
              <a:defRPr sz="1071" b="1"/>
            </a:lvl5pPr>
            <a:lvl6pPr marL="1530020" indent="0">
              <a:buNone/>
              <a:defRPr sz="1071" b="1"/>
            </a:lvl6pPr>
            <a:lvl7pPr marL="1836024" indent="0">
              <a:buNone/>
              <a:defRPr sz="1071" b="1"/>
            </a:lvl7pPr>
            <a:lvl8pPr marL="2142028" indent="0">
              <a:buNone/>
              <a:defRPr sz="1071" b="1"/>
            </a:lvl8pPr>
            <a:lvl9pPr marL="2448032" indent="0">
              <a:buNone/>
              <a:defRPr sz="1071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8155" y="3024646"/>
            <a:ext cx="2601718" cy="444879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8386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9306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8502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552027"/>
            <a:ext cx="1973799" cy="1932093"/>
          </a:xfrm>
        </p:spPr>
        <p:txBody>
          <a:bodyPr anchor="b"/>
          <a:lstStyle>
            <a:lvl1pPr>
              <a:defRPr sz="214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1718" y="1192226"/>
            <a:ext cx="3098155" cy="5884451"/>
          </a:xfrm>
        </p:spPr>
        <p:txBody>
          <a:bodyPr/>
          <a:lstStyle>
            <a:lvl1pPr>
              <a:defRPr sz="2142"/>
            </a:lvl1pPr>
            <a:lvl2pPr>
              <a:defRPr sz="1874"/>
            </a:lvl2pPr>
            <a:lvl3pPr>
              <a:defRPr sz="1606"/>
            </a:lvl3pPr>
            <a:lvl4pPr>
              <a:defRPr sz="1339"/>
            </a:lvl4pPr>
            <a:lvl5pPr>
              <a:defRPr sz="1339"/>
            </a:lvl5pPr>
            <a:lvl6pPr>
              <a:defRPr sz="1339"/>
            </a:lvl6pPr>
            <a:lvl7pPr>
              <a:defRPr sz="1339"/>
            </a:lvl7pPr>
            <a:lvl8pPr>
              <a:defRPr sz="1339"/>
            </a:lvl8pPr>
            <a:lvl9pPr>
              <a:defRPr sz="1339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534" y="2484120"/>
            <a:ext cx="1973799" cy="4602140"/>
          </a:xfrm>
        </p:spPr>
        <p:txBody>
          <a:bodyPr/>
          <a:lstStyle>
            <a:lvl1pPr marL="0" indent="0">
              <a:buNone/>
              <a:defRPr sz="1071"/>
            </a:lvl1pPr>
            <a:lvl2pPr marL="306004" indent="0">
              <a:buNone/>
              <a:defRPr sz="937"/>
            </a:lvl2pPr>
            <a:lvl3pPr marL="612008" indent="0">
              <a:buNone/>
              <a:defRPr sz="803"/>
            </a:lvl3pPr>
            <a:lvl4pPr marL="918012" indent="0">
              <a:buNone/>
              <a:defRPr sz="669"/>
            </a:lvl4pPr>
            <a:lvl5pPr marL="1224016" indent="0">
              <a:buNone/>
              <a:defRPr sz="669"/>
            </a:lvl5pPr>
            <a:lvl6pPr marL="1530020" indent="0">
              <a:buNone/>
              <a:defRPr sz="669"/>
            </a:lvl6pPr>
            <a:lvl7pPr marL="1836024" indent="0">
              <a:buNone/>
              <a:defRPr sz="669"/>
            </a:lvl7pPr>
            <a:lvl8pPr marL="2142028" indent="0">
              <a:buNone/>
              <a:defRPr sz="669"/>
            </a:lvl8pPr>
            <a:lvl9pPr marL="2448032" indent="0">
              <a:buNone/>
              <a:defRPr sz="669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9272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552027"/>
            <a:ext cx="1973799" cy="1932093"/>
          </a:xfrm>
        </p:spPr>
        <p:txBody>
          <a:bodyPr anchor="b"/>
          <a:lstStyle>
            <a:lvl1pPr>
              <a:defRPr sz="214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01718" y="1192226"/>
            <a:ext cx="3098155" cy="5884451"/>
          </a:xfrm>
        </p:spPr>
        <p:txBody>
          <a:bodyPr anchor="t"/>
          <a:lstStyle>
            <a:lvl1pPr marL="0" indent="0">
              <a:buNone/>
              <a:defRPr sz="2142"/>
            </a:lvl1pPr>
            <a:lvl2pPr marL="306004" indent="0">
              <a:buNone/>
              <a:defRPr sz="1874"/>
            </a:lvl2pPr>
            <a:lvl3pPr marL="612008" indent="0">
              <a:buNone/>
              <a:defRPr sz="1606"/>
            </a:lvl3pPr>
            <a:lvl4pPr marL="918012" indent="0">
              <a:buNone/>
              <a:defRPr sz="1339"/>
            </a:lvl4pPr>
            <a:lvl5pPr marL="1224016" indent="0">
              <a:buNone/>
              <a:defRPr sz="1339"/>
            </a:lvl5pPr>
            <a:lvl6pPr marL="1530020" indent="0">
              <a:buNone/>
              <a:defRPr sz="1339"/>
            </a:lvl6pPr>
            <a:lvl7pPr marL="1836024" indent="0">
              <a:buNone/>
              <a:defRPr sz="1339"/>
            </a:lvl7pPr>
            <a:lvl8pPr marL="2142028" indent="0">
              <a:buNone/>
              <a:defRPr sz="1339"/>
            </a:lvl8pPr>
            <a:lvl9pPr marL="2448032" indent="0">
              <a:buNone/>
              <a:defRPr sz="1339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534" y="2484120"/>
            <a:ext cx="1973799" cy="4602140"/>
          </a:xfrm>
        </p:spPr>
        <p:txBody>
          <a:bodyPr/>
          <a:lstStyle>
            <a:lvl1pPr marL="0" indent="0">
              <a:buNone/>
              <a:defRPr sz="1071"/>
            </a:lvl1pPr>
            <a:lvl2pPr marL="306004" indent="0">
              <a:buNone/>
              <a:defRPr sz="937"/>
            </a:lvl2pPr>
            <a:lvl3pPr marL="612008" indent="0">
              <a:buNone/>
              <a:defRPr sz="803"/>
            </a:lvl3pPr>
            <a:lvl4pPr marL="918012" indent="0">
              <a:buNone/>
              <a:defRPr sz="669"/>
            </a:lvl4pPr>
            <a:lvl5pPr marL="1224016" indent="0">
              <a:buNone/>
              <a:defRPr sz="669"/>
            </a:lvl5pPr>
            <a:lvl6pPr marL="1530020" indent="0">
              <a:buNone/>
              <a:defRPr sz="669"/>
            </a:lvl6pPr>
            <a:lvl7pPr marL="1836024" indent="0">
              <a:buNone/>
              <a:defRPr sz="669"/>
            </a:lvl7pPr>
            <a:lvl8pPr marL="2142028" indent="0">
              <a:buNone/>
              <a:defRPr sz="669"/>
            </a:lvl8pPr>
            <a:lvl9pPr marL="2448032" indent="0">
              <a:buNone/>
              <a:defRPr sz="669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7874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0737" y="440856"/>
            <a:ext cx="5278339" cy="1600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0737" y="2204273"/>
            <a:ext cx="5278339" cy="5253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0737" y="7674706"/>
            <a:ext cx="1376958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B987C-A858-46C2-920E-CA14C10A9154}" type="datetimeFigureOut">
              <a:rPr lang="zh-CN" altLang="en-US" smtClean="0"/>
              <a:t>2022/10/22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27188" y="7674706"/>
            <a:ext cx="2065437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2118" y="7674706"/>
            <a:ext cx="1376958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3E4D9-0D9A-42C2-9385-17E99FEA8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122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12008" rtl="0" eaLnBrk="1" latinLnBrk="0" hangingPunct="1">
        <a:lnSpc>
          <a:spcPct val="90000"/>
        </a:lnSpc>
        <a:spcBef>
          <a:spcPct val="0"/>
        </a:spcBef>
        <a:buNone/>
        <a:defRPr sz="29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3002" indent="-153002" algn="l" defTabSz="612008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1874" kern="1200">
          <a:solidFill>
            <a:schemeClr val="tx1"/>
          </a:solidFill>
          <a:latin typeface="+mn-lt"/>
          <a:ea typeface="+mn-ea"/>
          <a:cs typeface="+mn-cs"/>
        </a:defRPr>
      </a:lvl1pPr>
      <a:lvl2pPr marL="459006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606" kern="1200">
          <a:solidFill>
            <a:schemeClr val="tx1"/>
          </a:solidFill>
          <a:latin typeface="+mn-lt"/>
          <a:ea typeface="+mn-ea"/>
          <a:cs typeface="+mn-cs"/>
        </a:defRPr>
      </a:lvl2pPr>
      <a:lvl3pPr marL="765010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339" kern="1200">
          <a:solidFill>
            <a:schemeClr val="tx1"/>
          </a:solidFill>
          <a:latin typeface="+mn-lt"/>
          <a:ea typeface="+mn-ea"/>
          <a:cs typeface="+mn-cs"/>
        </a:defRPr>
      </a:lvl3pPr>
      <a:lvl4pPr marL="1071014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4pPr>
      <a:lvl5pPr marL="1377018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5pPr>
      <a:lvl6pPr marL="1683022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6pPr>
      <a:lvl7pPr marL="1989026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7pPr>
      <a:lvl8pPr marL="2295030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8pPr>
      <a:lvl9pPr marL="2601034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1pPr>
      <a:lvl2pPr marL="306004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2pPr>
      <a:lvl3pPr marL="612008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3pPr>
      <a:lvl4pPr marL="918012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4pPr>
      <a:lvl5pPr marL="1224016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5pPr>
      <a:lvl6pPr marL="1530020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6pPr>
      <a:lvl7pPr marL="1836024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7pPr>
      <a:lvl8pPr marL="2142028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8pPr>
      <a:lvl9pPr marL="2448032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tif"/><Relationship Id="rId5" Type="http://schemas.openxmlformats.org/officeDocument/2006/relationships/image" Target="../media/image3.tif"/><Relationship Id="rId4" Type="http://schemas.openxmlformats.org/officeDocument/2006/relationships/image" Target="../media/image2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>
            <a:extLst>
              <a:ext uri="{FF2B5EF4-FFF2-40B4-BE49-F238E27FC236}">
                <a16:creationId xmlns:a16="http://schemas.microsoft.com/office/drawing/2014/main" id="{00D08237-BAA0-430D-A47C-B687A49877FD}"/>
              </a:ext>
            </a:extLst>
          </p:cNvPr>
          <p:cNvGrpSpPr/>
          <p:nvPr/>
        </p:nvGrpSpPr>
        <p:grpSpPr>
          <a:xfrm>
            <a:off x="517689" y="565666"/>
            <a:ext cx="2016361" cy="1804460"/>
            <a:chOff x="1124502" y="2692994"/>
            <a:chExt cx="2770470" cy="2494119"/>
          </a:xfrm>
        </p:grpSpPr>
        <p:pic>
          <p:nvPicPr>
            <p:cNvPr id="18" name="图片 17">
              <a:extLst>
                <a:ext uri="{FF2B5EF4-FFF2-40B4-BE49-F238E27FC236}">
                  <a16:creationId xmlns:a16="http://schemas.microsoft.com/office/drawing/2014/main" id="{3F89E466-6082-422D-BBF3-1E86D7509C6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304" t="45124" r="67506" b="39531"/>
            <a:stretch/>
          </p:blipFill>
          <p:spPr>
            <a:xfrm>
              <a:off x="1993224" y="4464400"/>
              <a:ext cx="1341895" cy="290215"/>
            </a:xfrm>
            <a:prstGeom prst="rect">
              <a:avLst/>
            </a:prstGeom>
          </p:spPr>
        </p:pic>
        <p:pic>
          <p:nvPicPr>
            <p:cNvPr id="19" name="图片 18">
              <a:extLst>
                <a:ext uri="{FF2B5EF4-FFF2-40B4-BE49-F238E27FC236}">
                  <a16:creationId xmlns:a16="http://schemas.microsoft.com/office/drawing/2014/main" id="{B9B1D31C-B301-47E5-A997-F44655A3914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138" t="24966" r="16332" b="59387"/>
            <a:stretch/>
          </p:blipFill>
          <p:spPr>
            <a:xfrm>
              <a:off x="1993223" y="4901301"/>
              <a:ext cx="1370790" cy="281970"/>
            </a:xfrm>
            <a:prstGeom prst="rect">
              <a:avLst/>
            </a:prstGeom>
          </p:spPr>
        </p:pic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id="{5199E185-2530-4848-BBF5-C24D5A8DC58B}"/>
                </a:ext>
              </a:extLst>
            </p:cNvPr>
            <p:cNvGrpSpPr/>
            <p:nvPr/>
          </p:nvGrpSpPr>
          <p:grpSpPr>
            <a:xfrm>
              <a:off x="1124502" y="2692994"/>
              <a:ext cx="2770470" cy="2494119"/>
              <a:chOff x="2365473" y="663060"/>
              <a:chExt cx="2770470" cy="2494119"/>
            </a:xfrm>
          </p:grpSpPr>
          <p:cxnSp>
            <p:nvCxnSpPr>
              <p:cNvPr id="21" name="直接连接符 20">
                <a:extLst>
                  <a:ext uri="{FF2B5EF4-FFF2-40B4-BE49-F238E27FC236}">
                    <a16:creationId xmlns:a16="http://schemas.microsoft.com/office/drawing/2014/main" id="{AF829A08-13E5-4B9C-9A9D-16A11811B3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14272" y="2342230"/>
                <a:ext cx="139696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2" name="文本框 21">
                <a:extLst>
                  <a:ext uri="{FF2B5EF4-FFF2-40B4-BE49-F238E27FC236}">
                    <a16:creationId xmlns:a16="http://schemas.microsoft.com/office/drawing/2014/main" id="{AA8054E4-7EAA-476E-B3B8-739D6CE9D6B6}"/>
                  </a:ext>
                </a:extLst>
              </p:cNvPr>
              <p:cNvSpPr txBox="1"/>
              <p:nvPr/>
            </p:nvSpPr>
            <p:spPr>
              <a:xfrm rot="18791615">
                <a:off x="3285106" y="2027814"/>
                <a:ext cx="439449" cy="2548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Ctrl</a:t>
                </a:r>
                <a:endParaRPr lang="zh-CN" altLang="en-US" sz="7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文本框 22">
                <a:extLst>
                  <a:ext uri="{FF2B5EF4-FFF2-40B4-BE49-F238E27FC236}">
                    <a16:creationId xmlns:a16="http://schemas.microsoft.com/office/drawing/2014/main" id="{6ED6047C-1855-4C3E-A846-25B90766B09B}"/>
                  </a:ext>
                </a:extLst>
              </p:cNvPr>
              <p:cNvSpPr txBox="1"/>
              <p:nvPr/>
            </p:nvSpPr>
            <p:spPr>
              <a:xfrm rot="18753308">
                <a:off x="3540174" y="1603507"/>
                <a:ext cx="1529253" cy="2748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7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Mir204+Mir211 </a:t>
                </a:r>
                <a:r>
                  <a:rPr lang="en-US" altLang="zh-CN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mimics</a:t>
                </a:r>
                <a:endParaRPr lang="zh-CN" altLang="en-US" sz="7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文本框 23">
                <a:extLst>
                  <a:ext uri="{FF2B5EF4-FFF2-40B4-BE49-F238E27FC236}">
                    <a16:creationId xmlns:a16="http://schemas.microsoft.com/office/drawing/2014/main" id="{832511B8-F17C-4498-89D7-B4A07AFA5D54}"/>
                  </a:ext>
                </a:extLst>
              </p:cNvPr>
              <p:cNvSpPr txBox="1"/>
              <p:nvPr/>
            </p:nvSpPr>
            <p:spPr>
              <a:xfrm rot="18749775">
                <a:off x="3960971" y="1394005"/>
                <a:ext cx="1905917" cy="4440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7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Mir204+Mir211 </a:t>
                </a:r>
                <a:r>
                  <a:rPr lang="en-US" altLang="zh-CN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mimics+</a:t>
                </a:r>
                <a:r>
                  <a:rPr lang="en-US" altLang="zh-CN" sz="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Ssrp1</a:t>
                </a:r>
                <a:endParaRPr lang="zh-CN" altLang="en-US" sz="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zh-CN" altLang="en-US" sz="7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文本框 24">
                <a:extLst>
                  <a:ext uri="{FF2B5EF4-FFF2-40B4-BE49-F238E27FC236}">
                    <a16:creationId xmlns:a16="http://schemas.microsoft.com/office/drawing/2014/main" id="{F76DC762-0745-42CE-903A-5BE322FBA44E}"/>
                  </a:ext>
                </a:extLst>
              </p:cNvPr>
              <p:cNvSpPr txBox="1"/>
              <p:nvPr/>
            </p:nvSpPr>
            <p:spPr>
              <a:xfrm>
                <a:off x="2382927" y="2422381"/>
                <a:ext cx="1087677" cy="319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9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Ssrp1</a:t>
                </a:r>
                <a:endParaRPr lang="zh-CN" altLang="en-US" sz="9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文本框 25">
                <a:extLst>
                  <a:ext uri="{FF2B5EF4-FFF2-40B4-BE49-F238E27FC236}">
                    <a16:creationId xmlns:a16="http://schemas.microsoft.com/office/drawing/2014/main" id="{421C99D7-92B9-47EE-A569-5D354F3641B7}"/>
                  </a:ext>
                </a:extLst>
              </p:cNvPr>
              <p:cNvSpPr txBox="1"/>
              <p:nvPr/>
            </p:nvSpPr>
            <p:spPr>
              <a:xfrm>
                <a:off x="2365473" y="2863123"/>
                <a:ext cx="1005778" cy="2940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9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GAPDH</a:t>
                </a:r>
                <a:endParaRPr lang="zh-CN" altLang="en-US" sz="9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44" name="文本框 43">
            <a:extLst>
              <a:ext uri="{FF2B5EF4-FFF2-40B4-BE49-F238E27FC236}">
                <a16:creationId xmlns:a16="http://schemas.microsoft.com/office/drawing/2014/main" id="{4B28DF47-ED4B-4344-8391-1862A2B77DD0}"/>
              </a:ext>
            </a:extLst>
          </p:cNvPr>
          <p:cNvSpPr txBox="1"/>
          <p:nvPr/>
        </p:nvSpPr>
        <p:spPr>
          <a:xfrm>
            <a:off x="479930" y="169194"/>
            <a:ext cx="7320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Fig.7A</a:t>
            </a:r>
            <a:endParaRPr lang="zh-CN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A722A5AA-3B5D-46AE-8C07-B9B548284B2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50" t="34380" r="67460" b="23371"/>
          <a:stretch/>
        </p:blipFill>
        <p:spPr>
          <a:xfrm>
            <a:off x="3864306" y="1298727"/>
            <a:ext cx="1036870" cy="682502"/>
          </a:xfrm>
          <a:prstGeom prst="rect">
            <a:avLst/>
          </a:prstGeom>
        </p:spPr>
      </p:pic>
      <p:sp>
        <p:nvSpPr>
          <p:cNvPr id="43" name="文本框 42">
            <a:extLst>
              <a:ext uri="{FF2B5EF4-FFF2-40B4-BE49-F238E27FC236}">
                <a16:creationId xmlns:a16="http://schemas.microsoft.com/office/drawing/2014/main" id="{8A7D7665-C745-40E3-A825-E021AC326E66}"/>
              </a:ext>
            </a:extLst>
          </p:cNvPr>
          <p:cNvSpPr txBox="1"/>
          <p:nvPr/>
        </p:nvSpPr>
        <p:spPr>
          <a:xfrm>
            <a:off x="2126586" y="2164205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37kD</a:t>
            </a:r>
            <a:endParaRPr lang="zh-CN" alt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9F4FF311-74BC-40F7-BFA2-A02BCF32EF26}"/>
              </a:ext>
            </a:extLst>
          </p:cNvPr>
          <p:cNvSpPr txBox="1"/>
          <p:nvPr/>
        </p:nvSpPr>
        <p:spPr>
          <a:xfrm>
            <a:off x="2126586" y="1826436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81kD</a:t>
            </a:r>
            <a:endParaRPr lang="zh-CN" alt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3A137858-51BE-4592-9A9D-B822B16C3DCC}"/>
              </a:ext>
            </a:extLst>
          </p:cNvPr>
          <p:cNvCxnSpPr>
            <a:cxnSpLocks/>
          </p:cNvCxnSpPr>
          <p:nvPr/>
        </p:nvCxnSpPr>
        <p:spPr>
          <a:xfrm>
            <a:off x="3864306" y="1211476"/>
            <a:ext cx="101671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文本框 47">
            <a:extLst>
              <a:ext uri="{FF2B5EF4-FFF2-40B4-BE49-F238E27FC236}">
                <a16:creationId xmlns:a16="http://schemas.microsoft.com/office/drawing/2014/main" id="{8938010F-2948-42C3-9677-64ECDCFF3943}"/>
              </a:ext>
            </a:extLst>
          </p:cNvPr>
          <p:cNvSpPr txBox="1"/>
          <p:nvPr/>
        </p:nvSpPr>
        <p:spPr>
          <a:xfrm rot="18791615">
            <a:off x="3916808" y="983450"/>
            <a:ext cx="317935" cy="1854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endParaRPr lang="zh-CN" altLang="en-US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2649DE6B-AEC0-4CED-ACD0-4DCA82AAE7BD}"/>
              </a:ext>
            </a:extLst>
          </p:cNvPr>
          <p:cNvSpPr txBox="1"/>
          <p:nvPr/>
        </p:nvSpPr>
        <p:spPr>
          <a:xfrm rot="18753308">
            <a:off x="4114419" y="676428"/>
            <a:ext cx="108715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Mir204+Mir211 </a:t>
            </a:r>
            <a:r>
              <a:rPr lang="en-US" altLang="zh-CN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mimics</a:t>
            </a:r>
            <a:endParaRPr lang="zh-CN" altLang="en-US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7B118BC9-1833-4157-A662-9A6558887AF2}"/>
              </a:ext>
            </a:extLst>
          </p:cNvPr>
          <p:cNvSpPr txBox="1"/>
          <p:nvPr/>
        </p:nvSpPr>
        <p:spPr>
          <a:xfrm rot="18749775">
            <a:off x="4411874" y="578350"/>
            <a:ext cx="13789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Mir204+Mir211 </a:t>
            </a:r>
            <a:r>
              <a:rPr lang="en-US" altLang="zh-CN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mimics+</a:t>
            </a:r>
            <a:r>
              <a:rPr lang="en-US" altLang="zh-CN" sz="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Ssrp1</a:t>
            </a:r>
            <a:endParaRPr lang="zh-CN" altLang="en-US" sz="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1" name="组合 50">
            <a:extLst>
              <a:ext uri="{FF2B5EF4-FFF2-40B4-BE49-F238E27FC236}">
                <a16:creationId xmlns:a16="http://schemas.microsoft.com/office/drawing/2014/main" id="{68E8F7B8-F4B9-4D2F-98E4-C43B1C20E954}"/>
              </a:ext>
            </a:extLst>
          </p:cNvPr>
          <p:cNvGrpSpPr/>
          <p:nvPr/>
        </p:nvGrpSpPr>
        <p:grpSpPr>
          <a:xfrm>
            <a:off x="5086357" y="1321883"/>
            <a:ext cx="838621" cy="246221"/>
            <a:chOff x="4270597" y="2352943"/>
            <a:chExt cx="838621" cy="246221"/>
          </a:xfrm>
        </p:grpSpPr>
        <p:cxnSp>
          <p:nvCxnSpPr>
            <p:cNvPr id="52" name="直接箭头连接符 51">
              <a:extLst>
                <a:ext uri="{FF2B5EF4-FFF2-40B4-BE49-F238E27FC236}">
                  <a16:creationId xmlns:a16="http://schemas.microsoft.com/office/drawing/2014/main" id="{524E856F-E15E-4981-B561-792A06A1A7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70597" y="24760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3" name="文本框 52">
              <a:extLst>
                <a:ext uri="{FF2B5EF4-FFF2-40B4-BE49-F238E27FC236}">
                  <a16:creationId xmlns:a16="http://schemas.microsoft.com/office/drawing/2014/main" id="{0B4E923E-7310-46F0-BA97-56C38C201984}"/>
                </a:ext>
              </a:extLst>
            </p:cNvPr>
            <p:cNvSpPr txBox="1"/>
            <p:nvPr/>
          </p:nvSpPr>
          <p:spPr>
            <a:xfrm>
              <a:off x="4568685" y="2352943"/>
              <a:ext cx="54053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100kD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组合 53">
            <a:extLst>
              <a:ext uri="{FF2B5EF4-FFF2-40B4-BE49-F238E27FC236}">
                <a16:creationId xmlns:a16="http://schemas.microsoft.com/office/drawing/2014/main" id="{BDACFB43-E473-435C-BDD1-C0571B7B0570}"/>
              </a:ext>
            </a:extLst>
          </p:cNvPr>
          <p:cNvGrpSpPr/>
          <p:nvPr/>
        </p:nvGrpSpPr>
        <p:grpSpPr>
          <a:xfrm>
            <a:off x="5086357" y="1683314"/>
            <a:ext cx="774500" cy="246221"/>
            <a:chOff x="4422997" y="2505343"/>
            <a:chExt cx="774500" cy="246221"/>
          </a:xfrm>
        </p:grpSpPr>
        <p:cxnSp>
          <p:nvCxnSpPr>
            <p:cNvPr id="55" name="直接箭头连接符 54">
              <a:extLst>
                <a:ext uri="{FF2B5EF4-FFF2-40B4-BE49-F238E27FC236}">
                  <a16:creationId xmlns:a16="http://schemas.microsoft.com/office/drawing/2014/main" id="{95A1CC5B-65DA-4197-8C1C-6D8D408EF28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22997" y="26284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文本框 55">
              <a:extLst>
                <a:ext uri="{FF2B5EF4-FFF2-40B4-BE49-F238E27FC236}">
                  <a16:creationId xmlns:a16="http://schemas.microsoft.com/office/drawing/2014/main" id="{CA957E51-75C9-495D-BC35-54CA04C55366}"/>
                </a:ext>
              </a:extLst>
            </p:cNvPr>
            <p:cNvSpPr txBox="1"/>
            <p:nvPr/>
          </p:nvSpPr>
          <p:spPr>
            <a:xfrm>
              <a:off x="4721085" y="2505343"/>
              <a:ext cx="4764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70kD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6" name="图片 5">
            <a:extLst>
              <a:ext uri="{FF2B5EF4-FFF2-40B4-BE49-F238E27FC236}">
                <a16:creationId xmlns:a16="http://schemas.microsoft.com/office/drawing/2014/main" id="{B68ACF42-4286-4B66-8B59-D6110CE08A7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010" t="17172" r="16055" b="35116"/>
          <a:stretch/>
        </p:blipFill>
        <p:spPr>
          <a:xfrm>
            <a:off x="3856924" y="2164205"/>
            <a:ext cx="1036870" cy="741488"/>
          </a:xfrm>
          <a:prstGeom prst="rect">
            <a:avLst/>
          </a:prstGeom>
        </p:spPr>
      </p:pic>
      <p:grpSp>
        <p:nvGrpSpPr>
          <p:cNvPr id="57" name="组合 56">
            <a:extLst>
              <a:ext uri="{FF2B5EF4-FFF2-40B4-BE49-F238E27FC236}">
                <a16:creationId xmlns:a16="http://schemas.microsoft.com/office/drawing/2014/main" id="{70F4D674-C225-470D-94B8-B99E23F5BE3A}"/>
              </a:ext>
            </a:extLst>
          </p:cNvPr>
          <p:cNvGrpSpPr/>
          <p:nvPr/>
        </p:nvGrpSpPr>
        <p:grpSpPr>
          <a:xfrm>
            <a:off x="5090344" y="2114201"/>
            <a:ext cx="774500" cy="246221"/>
            <a:chOff x="4270597" y="2352943"/>
            <a:chExt cx="774500" cy="246221"/>
          </a:xfrm>
        </p:grpSpPr>
        <p:cxnSp>
          <p:nvCxnSpPr>
            <p:cNvPr id="58" name="直接箭头连接符 57">
              <a:extLst>
                <a:ext uri="{FF2B5EF4-FFF2-40B4-BE49-F238E27FC236}">
                  <a16:creationId xmlns:a16="http://schemas.microsoft.com/office/drawing/2014/main" id="{2863728D-56BB-4261-BBE5-FD2F4166E33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70597" y="24760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文本框 58">
              <a:extLst>
                <a:ext uri="{FF2B5EF4-FFF2-40B4-BE49-F238E27FC236}">
                  <a16:creationId xmlns:a16="http://schemas.microsoft.com/office/drawing/2014/main" id="{A20EE7D6-9891-411B-8D9E-6700F29F056F}"/>
                </a:ext>
              </a:extLst>
            </p:cNvPr>
            <p:cNvSpPr txBox="1"/>
            <p:nvPr/>
          </p:nvSpPr>
          <p:spPr>
            <a:xfrm>
              <a:off x="4568685" y="2352943"/>
              <a:ext cx="4764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40kD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0" name="组合 59">
            <a:extLst>
              <a:ext uri="{FF2B5EF4-FFF2-40B4-BE49-F238E27FC236}">
                <a16:creationId xmlns:a16="http://schemas.microsoft.com/office/drawing/2014/main" id="{6CDFB222-FFBD-4C73-ADC4-9E5CEB4936C9}"/>
              </a:ext>
            </a:extLst>
          </p:cNvPr>
          <p:cNvGrpSpPr/>
          <p:nvPr/>
        </p:nvGrpSpPr>
        <p:grpSpPr>
          <a:xfrm>
            <a:off x="5100908" y="2416406"/>
            <a:ext cx="774500" cy="246221"/>
            <a:chOff x="4422997" y="2505343"/>
            <a:chExt cx="774500" cy="246221"/>
          </a:xfrm>
        </p:grpSpPr>
        <p:cxnSp>
          <p:nvCxnSpPr>
            <p:cNvPr id="61" name="直接箭头连接符 60">
              <a:extLst>
                <a:ext uri="{FF2B5EF4-FFF2-40B4-BE49-F238E27FC236}">
                  <a16:creationId xmlns:a16="http://schemas.microsoft.com/office/drawing/2014/main" id="{687C3507-63DC-43EA-864A-243C2A2571B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22997" y="26284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2" name="文本框 61">
              <a:extLst>
                <a:ext uri="{FF2B5EF4-FFF2-40B4-BE49-F238E27FC236}">
                  <a16:creationId xmlns:a16="http://schemas.microsoft.com/office/drawing/2014/main" id="{68F61121-CB79-4130-B050-F1415C92391F}"/>
                </a:ext>
              </a:extLst>
            </p:cNvPr>
            <p:cNvSpPr txBox="1"/>
            <p:nvPr/>
          </p:nvSpPr>
          <p:spPr>
            <a:xfrm>
              <a:off x="4721085" y="2505343"/>
              <a:ext cx="4764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35kD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3" name="文本框 62">
            <a:extLst>
              <a:ext uri="{FF2B5EF4-FFF2-40B4-BE49-F238E27FC236}">
                <a16:creationId xmlns:a16="http://schemas.microsoft.com/office/drawing/2014/main" id="{828D7632-5F67-473D-B458-F3D2A39EC5D3}"/>
              </a:ext>
            </a:extLst>
          </p:cNvPr>
          <p:cNvSpPr txBox="1"/>
          <p:nvPr/>
        </p:nvSpPr>
        <p:spPr>
          <a:xfrm>
            <a:off x="3413475" y="1583482"/>
            <a:ext cx="7916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Ssrp1</a:t>
            </a:r>
            <a:endParaRPr lang="zh-CN" altLang="en-US" sz="9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文本框 63">
            <a:extLst>
              <a:ext uri="{FF2B5EF4-FFF2-40B4-BE49-F238E27FC236}">
                <a16:creationId xmlns:a16="http://schemas.microsoft.com/office/drawing/2014/main" id="{9740BDDC-760F-4AFD-AC94-D27784416D53}"/>
              </a:ext>
            </a:extLst>
          </p:cNvPr>
          <p:cNvSpPr txBox="1"/>
          <p:nvPr/>
        </p:nvSpPr>
        <p:spPr>
          <a:xfrm>
            <a:off x="3330459" y="2410426"/>
            <a:ext cx="732010" cy="212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GAPDH</a:t>
            </a:r>
            <a:endParaRPr lang="zh-CN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5" name="直接箭头连接符 64">
            <a:extLst>
              <a:ext uri="{FF2B5EF4-FFF2-40B4-BE49-F238E27FC236}">
                <a16:creationId xmlns:a16="http://schemas.microsoft.com/office/drawing/2014/main" id="{1405DDE3-31BC-4119-9673-756E7680DA14}"/>
              </a:ext>
            </a:extLst>
          </p:cNvPr>
          <p:cNvCxnSpPr>
            <a:cxnSpLocks/>
            <a:stCxn id="63" idx="1"/>
            <a:endCxn id="46" idx="3"/>
          </p:cNvCxnSpPr>
          <p:nvPr/>
        </p:nvCxnSpPr>
        <p:spPr>
          <a:xfrm flipH="1">
            <a:off x="2602998" y="1698898"/>
            <a:ext cx="810477" cy="250649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直接箭头连接符 65">
            <a:extLst>
              <a:ext uri="{FF2B5EF4-FFF2-40B4-BE49-F238E27FC236}">
                <a16:creationId xmlns:a16="http://schemas.microsoft.com/office/drawing/2014/main" id="{E8352FC4-48C1-448E-A836-57991B1EB9FB}"/>
              </a:ext>
            </a:extLst>
          </p:cNvPr>
          <p:cNvCxnSpPr>
            <a:cxnSpLocks/>
            <a:stCxn id="64" idx="1"/>
            <a:endCxn id="43" idx="3"/>
          </p:cNvCxnSpPr>
          <p:nvPr/>
        </p:nvCxnSpPr>
        <p:spPr>
          <a:xfrm flipH="1" flipV="1">
            <a:off x="2602998" y="2287316"/>
            <a:ext cx="727461" cy="229483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矩形 66">
            <a:extLst>
              <a:ext uri="{FF2B5EF4-FFF2-40B4-BE49-F238E27FC236}">
                <a16:creationId xmlns:a16="http://schemas.microsoft.com/office/drawing/2014/main" id="{3ACD9861-BAE1-4B5E-ABF2-A2EAEB4B6EE0}"/>
              </a:ext>
            </a:extLst>
          </p:cNvPr>
          <p:cNvSpPr/>
          <p:nvPr/>
        </p:nvSpPr>
        <p:spPr>
          <a:xfrm>
            <a:off x="3864307" y="2263751"/>
            <a:ext cx="1016718" cy="254661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F3587060-F547-4F4F-A99C-9B38BF3A0C38}"/>
              </a:ext>
            </a:extLst>
          </p:cNvPr>
          <p:cNvSpPr/>
          <p:nvPr/>
        </p:nvSpPr>
        <p:spPr>
          <a:xfrm>
            <a:off x="4111645" y="1490896"/>
            <a:ext cx="769380" cy="254661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12" name="组合 111">
            <a:extLst>
              <a:ext uri="{FF2B5EF4-FFF2-40B4-BE49-F238E27FC236}">
                <a16:creationId xmlns:a16="http://schemas.microsoft.com/office/drawing/2014/main" id="{89DE2AA4-F6E5-4EF1-BCA1-65849AB6E967}"/>
              </a:ext>
            </a:extLst>
          </p:cNvPr>
          <p:cNvGrpSpPr/>
          <p:nvPr/>
        </p:nvGrpSpPr>
        <p:grpSpPr>
          <a:xfrm>
            <a:off x="582313" y="2833592"/>
            <a:ext cx="1882049" cy="1599901"/>
            <a:chOff x="2293018" y="970096"/>
            <a:chExt cx="2688179" cy="2285178"/>
          </a:xfrm>
        </p:grpSpPr>
        <p:pic>
          <p:nvPicPr>
            <p:cNvPr id="113" name="图片 112">
              <a:extLst>
                <a:ext uri="{FF2B5EF4-FFF2-40B4-BE49-F238E27FC236}">
                  <a16:creationId xmlns:a16="http://schemas.microsoft.com/office/drawing/2014/main" id="{277972CC-98E1-4A35-B258-023873CB400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26" t="55132" r="50864" b="36332"/>
            <a:stretch/>
          </p:blipFill>
          <p:spPr>
            <a:xfrm>
              <a:off x="3216728" y="2457124"/>
              <a:ext cx="1377043" cy="291520"/>
            </a:xfrm>
            <a:prstGeom prst="rect">
              <a:avLst/>
            </a:prstGeom>
          </p:spPr>
        </p:pic>
        <p:pic>
          <p:nvPicPr>
            <p:cNvPr id="114" name="图片 113">
              <a:extLst>
                <a:ext uri="{FF2B5EF4-FFF2-40B4-BE49-F238E27FC236}">
                  <a16:creationId xmlns:a16="http://schemas.microsoft.com/office/drawing/2014/main" id="{5C56FA96-2D59-4921-B2C0-A039168CB47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125" t="42411" r="49379" b="48127"/>
            <a:stretch/>
          </p:blipFill>
          <p:spPr>
            <a:xfrm>
              <a:off x="3216728" y="2933700"/>
              <a:ext cx="1377043" cy="291520"/>
            </a:xfrm>
            <a:prstGeom prst="rect">
              <a:avLst/>
            </a:prstGeom>
          </p:spPr>
        </p:pic>
        <p:cxnSp>
          <p:nvCxnSpPr>
            <p:cNvPr id="115" name="直接连接符 114">
              <a:extLst>
                <a:ext uri="{FF2B5EF4-FFF2-40B4-BE49-F238E27FC236}">
                  <a16:creationId xmlns:a16="http://schemas.microsoft.com/office/drawing/2014/main" id="{536DBF87-CF24-4913-88C3-E0B3B97FF77B}"/>
                </a:ext>
              </a:extLst>
            </p:cNvPr>
            <p:cNvCxnSpPr>
              <a:cxnSpLocks/>
            </p:cNvCxnSpPr>
            <p:nvPr/>
          </p:nvCxnSpPr>
          <p:spPr>
            <a:xfrm>
              <a:off x="3214272" y="2342230"/>
              <a:ext cx="139696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6" name="文本框 115">
              <a:extLst>
                <a:ext uri="{FF2B5EF4-FFF2-40B4-BE49-F238E27FC236}">
                  <a16:creationId xmlns:a16="http://schemas.microsoft.com/office/drawing/2014/main" id="{ACC53FDB-2C2E-4D26-BD0D-4C1ABF80FE31}"/>
                </a:ext>
              </a:extLst>
            </p:cNvPr>
            <p:cNvSpPr txBox="1"/>
            <p:nvPr/>
          </p:nvSpPr>
          <p:spPr>
            <a:xfrm rot="18791615">
              <a:off x="3167824" y="1880119"/>
              <a:ext cx="852193" cy="2857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7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Ctrl group</a:t>
              </a:r>
              <a:endParaRPr lang="zh-CN" altLang="en-US" sz="7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7" name="文本框 116">
              <a:extLst>
                <a:ext uri="{FF2B5EF4-FFF2-40B4-BE49-F238E27FC236}">
                  <a16:creationId xmlns:a16="http://schemas.microsoft.com/office/drawing/2014/main" id="{95122077-3D60-45F5-96AB-7827ECB4DD88}"/>
                </a:ext>
              </a:extLst>
            </p:cNvPr>
            <p:cNvSpPr txBox="1"/>
            <p:nvPr/>
          </p:nvSpPr>
          <p:spPr>
            <a:xfrm rot="18753308">
              <a:off x="3676813" y="1795248"/>
              <a:ext cx="966673" cy="3077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8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Ssrp1</a:t>
              </a:r>
              <a:r>
                <a:rPr lang="en-US" altLang="zh-CN" sz="7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group</a:t>
              </a:r>
              <a:endParaRPr lang="zh-CN" altLang="en-US" sz="7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8" name="文本框 117">
              <a:extLst>
                <a:ext uri="{FF2B5EF4-FFF2-40B4-BE49-F238E27FC236}">
                  <a16:creationId xmlns:a16="http://schemas.microsoft.com/office/drawing/2014/main" id="{37AF783F-2668-4808-A7B4-80B1D7A04A0E}"/>
                </a:ext>
              </a:extLst>
            </p:cNvPr>
            <p:cNvSpPr txBox="1"/>
            <p:nvPr/>
          </p:nvSpPr>
          <p:spPr>
            <a:xfrm rot="18749775">
              <a:off x="4074511" y="1591038"/>
              <a:ext cx="1527628" cy="2857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7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Negative control group</a:t>
              </a:r>
              <a:endParaRPr lang="zh-CN" altLang="en-US" sz="7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9" name="文本框 118">
              <a:extLst>
                <a:ext uri="{FF2B5EF4-FFF2-40B4-BE49-F238E27FC236}">
                  <a16:creationId xmlns:a16="http://schemas.microsoft.com/office/drawing/2014/main" id="{3A5A396C-B28E-4853-BD77-CE007FAF8B51}"/>
                </a:ext>
              </a:extLst>
            </p:cNvPr>
            <p:cNvSpPr txBox="1"/>
            <p:nvPr/>
          </p:nvSpPr>
          <p:spPr>
            <a:xfrm>
              <a:off x="2293018" y="2438361"/>
              <a:ext cx="1087677" cy="3297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9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Ssrp1</a:t>
              </a:r>
              <a:endParaRPr lang="zh-CN" altLang="en-US" sz="9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0" name="文本框 119">
              <a:extLst>
                <a:ext uri="{FF2B5EF4-FFF2-40B4-BE49-F238E27FC236}">
                  <a16:creationId xmlns:a16="http://schemas.microsoft.com/office/drawing/2014/main" id="{314A93B6-74DF-4920-BB89-1E09BE54D89B}"/>
                </a:ext>
              </a:extLst>
            </p:cNvPr>
            <p:cNvSpPr txBox="1"/>
            <p:nvPr/>
          </p:nvSpPr>
          <p:spPr>
            <a:xfrm>
              <a:off x="2293018" y="2925571"/>
              <a:ext cx="1005778" cy="3297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GAPDH</a:t>
              </a:r>
              <a:endParaRPr lang="zh-CN" altLang="en-US" sz="9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1" name="文本框 120">
            <a:extLst>
              <a:ext uri="{FF2B5EF4-FFF2-40B4-BE49-F238E27FC236}">
                <a16:creationId xmlns:a16="http://schemas.microsoft.com/office/drawing/2014/main" id="{6A427B15-F214-4255-A85A-C9181BD8ECA2}"/>
              </a:ext>
            </a:extLst>
          </p:cNvPr>
          <p:cNvSpPr txBox="1"/>
          <p:nvPr/>
        </p:nvSpPr>
        <p:spPr>
          <a:xfrm>
            <a:off x="531327" y="2934873"/>
            <a:ext cx="7320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Fig7. S1</a:t>
            </a:r>
            <a:endParaRPr lang="zh-CN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" name="图片 121">
            <a:extLst>
              <a:ext uri="{FF2B5EF4-FFF2-40B4-BE49-F238E27FC236}">
                <a16:creationId xmlns:a16="http://schemas.microsoft.com/office/drawing/2014/main" id="{60E2550E-8F58-4219-9CCB-887113861DF0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51" t="32886" r="48540" b="33457"/>
          <a:stretch/>
        </p:blipFill>
        <p:spPr>
          <a:xfrm>
            <a:off x="3799415" y="4152275"/>
            <a:ext cx="983671" cy="627206"/>
          </a:xfrm>
          <a:prstGeom prst="rect">
            <a:avLst/>
          </a:prstGeom>
        </p:spPr>
      </p:pic>
      <p:pic>
        <p:nvPicPr>
          <p:cNvPr id="123" name="图片 122">
            <a:extLst>
              <a:ext uri="{FF2B5EF4-FFF2-40B4-BE49-F238E27FC236}">
                <a16:creationId xmlns:a16="http://schemas.microsoft.com/office/drawing/2014/main" id="{2B46F233-446E-4BC5-A459-A5BA6C42ADE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0" t="48075" r="51179" b="26254"/>
          <a:stretch/>
        </p:blipFill>
        <p:spPr>
          <a:xfrm>
            <a:off x="3805073" y="3526935"/>
            <a:ext cx="972356" cy="503226"/>
          </a:xfrm>
          <a:prstGeom prst="rect">
            <a:avLst/>
          </a:prstGeom>
        </p:spPr>
      </p:pic>
      <p:cxnSp>
        <p:nvCxnSpPr>
          <p:cNvPr id="124" name="直接连接符 123">
            <a:extLst>
              <a:ext uri="{FF2B5EF4-FFF2-40B4-BE49-F238E27FC236}">
                <a16:creationId xmlns:a16="http://schemas.microsoft.com/office/drawing/2014/main" id="{BB3E52EC-5E09-45B2-B076-A022FB558AAB}"/>
              </a:ext>
            </a:extLst>
          </p:cNvPr>
          <p:cNvCxnSpPr>
            <a:cxnSpLocks/>
          </p:cNvCxnSpPr>
          <p:nvPr/>
        </p:nvCxnSpPr>
        <p:spPr>
          <a:xfrm>
            <a:off x="3805073" y="3354868"/>
            <a:ext cx="97804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5" name="文本框 124">
            <a:extLst>
              <a:ext uri="{FF2B5EF4-FFF2-40B4-BE49-F238E27FC236}">
                <a16:creationId xmlns:a16="http://schemas.microsoft.com/office/drawing/2014/main" id="{9E287AB0-9555-4931-AB39-F89220AB3D8A}"/>
              </a:ext>
            </a:extLst>
          </p:cNvPr>
          <p:cNvSpPr txBox="1"/>
          <p:nvPr/>
        </p:nvSpPr>
        <p:spPr>
          <a:xfrm rot="18791615">
            <a:off x="3772553" y="3031334"/>
            <a:ext cx="5966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Ctrl group</a:t>
            </a:r>
            <a:endParaRPr lang="zh-CN" altLang="en-US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6" name="文本框 125">
            <a:extLst>
              <a:ext uri="{FF2B5EF4-FFF2-40B4-BE49-F238E27FC236}">
                <a16:creationId xmlns:a16="http://schemas.microsoft.com/office/drawing/2014/main" id="{B8D0CB1A-E256-4488-985F-3DFE8B69E289}"/>
              </a:ext>
            </a:extLst>
          </p:cNvPr>
          <p:cNvSpPr txBox="1"/>
          <p:nvPr/>
        </p:nvSpPr>
        <p:spPr>
          <a:xfrm rot="18753308">
            <a:off x="4128907" y="2971914"/>
            <a:ext cx="6767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Ssrp1</a:t>
            </a:r>
            <a:r>
              <a:rPr lang="en-US" altLang="zh-CN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group</a:t>
            </a:r>
            <a:endParaRPr lang="zh-CN" altLang="en-US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7" name="文本框 126">
            <a:extLst>
              <a:ext uri="{FF2B5EF4-FFF2-40B4-BE49-F238E27FC236}">
                <a16:creationId xmlns:a16="http://schemas.microsoft.com/office/drawing/2014/main" id="{8E93C6F3-5A9A-45B5-BA62-1D195A61A905}"/>
              </a:ext>
            </a:extLst>
          </p:cNvPr>
          <p:cNvSpPr txBox="1"/>
          <p:nvPr/>
        </p:nvSpPr>
        <p:spPr>
          <a:xfrm rot="18749775">
            <a:off x="4407343" y="2828943"/>
            <a:ext cx="106952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Negative control group</a:t>
            </a:r>
            <a:endParaRPr lang="zh-CN" altLang="en-US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8" name="组合 127">
            <a:extLst>
              <a:ext uri="{FF2B5EF4-FFF2-40B4-BE49-F238E27FC236}">
                <a16:creationId xmlns:a16="http://schemas.microsoft.com/office/drawing/2014/main" id="{20033600-BF5E-4600-B747-268A682854B9}"/>
              </a:ext>
            </a:extLst>
          </p:cNvPr>
          <p:cNvGrpSpPr/>
          <p:nvPr/>
        </p:nvGrpSpPr>
        <p:grpSpPr>
          <a:xfrm>
            <a:off x="5100737" y="3523625"/>
            <a:ext cx="838621" cy="246221"/>
            <a:chOff x="4270597" y="2352943"/>
            <a:chExt cx="838621" cy="246221"/>
          </a:xfrm>
        </p:grpSpPr>
        <p:cxnSp>
          <p:nvCxnSpPr>
            <p:cNvPr id="129" name="直接箭头连接符 128">
              <a:extLst>
                <a:ext uri="{FF2B5EF4-FFF2-40B4-BE49-F238E27FC236}">
                  <a16:creationId xmlns:a16="http://schemas.microsoft.com/office/drawing/2014/main" id="{C9B6F338-F783-4501-BEDA-9002D1453C4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70597" y="24760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0" name="文本框 129">
              <a:extLst>
                <a:ext uri="{FF2B5EF4-FFF2-40B4-BE49-F238E27FC236}">
                  <a16:creationId xmlns:a16="http://schemas.microsoft.com/office/drawing/2014/main" id="{A8B6E08C-2FE4-475F-841C-D57500BE4225}"/>
                </a:ext>
              </a:extLst>
            </p:cNvPr>
            <p:cNvSpPr txBox="1"/>
            <p:nvPr/>
          </p:nvSpPr>
          <p:spPr>
            <a:xfrm>
              <a:off x="4568685" y="2352943"/>
              <a:ext cx="54053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100kD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1" name="组合 130">
            <a:extLst>
              <a:ext uri="{FF2B5EF4-FFF2-40B4-BE49-F238E27FC236}">
                <a16:creationId xmlns:a16="http://schemas.microsoft.com/office/drawing/2014/main" id="{ED3ED148-70AD-46AE-982F-D2B6ACA8F531}"/>
              </a:ext>
            </a:extLst>
          </p:cNvPr>
          <p:cNvGrpSpPr/>
          <p:nvPr/>
        </p:nvGrpSpPr>
        <p:grpSpPr>
          <a:xfrm>
            <a:off x="5100737" y="3892957"/>
            <a:ext cx="774500" cy="246221"/>
            <a:chOff x="4422997" y="2505343"/>
            <a:chExt cx="774500" cy="246221"/>
          </a:xfrm>
        </p:grpSpPr>
        <p:cxnSp>
          <p:nvCxnSpPr>
            <p:cNvPr id="132" name="直接箭头连接符 131">
              <a:extLst>
                <a:ext uri="{FF2B5EF4-FFF2-40B4-BE49-F238E27FC236}">
                  <a16:creationId xmlns:a16="http://schemas.microsoft.com/office/drawing/2014/main" id="{86B46A16-B3E1-4869-A1FA-D276DDA6292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22997" y="26284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3" name="文本框 132">
              <a:extLst>
                <a:ext uri="{FF2B5EF4-FFF2-40B4-BE49-F238E27FC236}">
                  <a16:creationId xmlns:a16="http://schemas.microsoft.com/office/drawing/2014/main" id="{BA3F11CF-8FF0-4699-8225-CF4F53C0B17F}"/>
                </a:ext>
              </a:extLst>
            </p:cNvPr>
            <p:cNvSpPr txBox="1"/>
            <p:nvPr/>
          </p:nvSpPr>
          <p:spPr>
            <a:xfrm>
              <a:off x="4721085" y="2505343"/>
              <a:ext cx="4764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70kD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4" name="组合 133">
            <a:extLst>
              <a:ext uri="{FF2B5EF4-FFF2-40B4-BE49-F238E27FC236}">
                <a16:creationId xmlns:a16="http://schemas.microsoft.com/office/drawing/2014/main" id="{8F291B49-FC90-436C-B4FD-61870BCE4744}"/>
              </a:ext>
            </a:extLst>
          </p:cNvPr>
          <p:cNvGrpSpPr/>
          <p:nvPr/>
        </p:nvGrpSpPr>
        <p:grpSpPr>
          <a:xfrm>
            <a:off x="5090173" y="4127978"/>
            <a:ext cx="774500" cy="246221"/>
            <a:chOff x="4270597" y="2352943"/>
            <a:chExt cx="774500" cy="246221"/>
          </a:xfrm>
        </p:grpSpPr>
        <p:cxnSp>
          <p:nvCxnSpPr>
            <p:cNvPr id="135" name="直接箭头连接符 134">
              <a:extLst>
                <a:ext uri="{FF2B5EF4-FFF2-40B4-BE49-F238E27FC236}">
                  <a16:creationId xmlns:a16="http://schemas.microsoft.com/office/drawing/2014/main" id="{EC39EB08-C82A-4463-904E-C02B6604645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70597" y="24760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6" name="文本框 135">
              <a:extLst>
                <a:ext uri="{FF2B5EF4-FFF2-40B4-BE49-F238E27FC236}">
                  <a16:creationId xmlns:a16="http://schemas.microsoft.com/office/drawing/2014/main" id="{5ADCA2F3-4941-40F9-A707-4F9054B7FBE7}"/>
                </a:ext>
              </a:extLst>
            </p:cNvPr>
            <p:cNvSpPr txBox="1"/>
            <p:nvPr/>
          </p:nvSpPr>
          <p:spPr>
            <a:xfrm>
              <a:off x="4568685" y="2352943"/>
              <a:ext cx="4764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40kD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7" name="组合 136">
            <a:extLst>
              <a:ext uri="{FF2B5EF4-FFF2-40B4-BE49-F238E27FC236}">
                <a16:creationId xmlns:a16="http://schemas.microsoft.com/office/drawing/2014/main" id="{7084D173-1985-412E-BEFF-780105750528}"/>
              </a:ext>
            </a:extLst>
          </p:cNvPr>
          <p:cNvGrpSpPr/>
          <p:nvPr/>
        </p:nvGrpSpPr>
        <p:grpSpPr>
          <a:xfrm>
            <a:off x="5100737" y="4430183"/>
            <a:ext cx="774500" cy="246221"/>
            <a:chOff x="4422997" y="2505343"/>
            <a:chExt cx="774500" cy="246221"/>
          </a:xfrm>
        </p:grpSpPr>
        <p:cxnSp>
          <p:nvCxnSpPr>
            <p:cNvPr id="138" name="直接箭头连接符 137">
              <a:extLst>
                <a:ext uri="{FF2B5EF4-FFF2-40B4-BE49-F238E27FC236}">
                  <a16:creationId xmlns:a16="http://schemas.microsoft.com/office/drawing/2014/main" id="{D1230EEB-414D-4F6B-81B7-88E8323B8C1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22997" y="2628454"/>
              <a:ext cx="347455" cy="8808"/>
            </a:xfrm>
            <a:prstGeom prst="straightConnector1">
              <a:avLst/>
            </a:prstGeom>
            <a:ln w="31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9" name="文本框 138">
              <a:extLst>
                <a:ext uri="{FF2B5EF4-FFF2-40B4-BE49-F238E27FC236}">
                  <a16:creationId xmlns:a16="http://schemas.microsoft.com/office/drawing/2014/main" id="{A9A77E6F-9AC7-4BDE-9870-47B42B9FD8ED}"/>
                </a:ext>
              </a:extLst>
            </p:cNvPr>
            <p:cNvSpPr txBox="1"/>
            <p:nvPr/>
          </p:nvSpPr>
          <p:spPr>
            <a:xfrm>
              <a:off x="4721085" y="2505343"/>
              <a:ext cx="4764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35kD</a:t>
              </a:r>
              <a:endParaRPr lang="zh-CN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0" name="文本框 139">
            <a:extLst>
              <a:ext uri="{FF2B5EF4-FFF2-40B4-BE49-F238E27FC236}">
                <a16:creationId xmlns:a16="http://schemas.microsoft.com/office/drawing/2014/main" id="{D5A6A347-752B-49EB-B3F8-97D202A62147}"/>
              </a:ext>
            </a:extLst>
          </p:cNvPr>
          <p:cNvSpPr txBox="1"/>
          <p:nvPr/>
        </p:nvSpPr>
        <p:spPr>
          <a:xfrm>
            <a:off x="3272617" y="3613373"/>
            <a:ext cx="7615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Ssrp1</a:t>
            </a:r>
            <a:endParaRPr lang="zh-CN" altLang="en-US" sz="9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文本框 140">
            <a:extLst>
              <a:ext uri="{FF2B5EF4-FFF2-40B4-BE49-F238E27FC236}">
                <a16:creationId xmlns:a16="http://schemas.microsoft.com/office/drawing/2014/main" id="{56FD38E9-92D4-4DA7-AE54-C0481E5E996A}"/>
              </a:ext>
            </a:extLst>
          </p:cNvPr>
          <p:cNvSpPr txBox="1"/>
          <p:nvPr/>
        </p:nvSpPr>
        <p:spPr>
          <a:xfrm>
            <a:off x="3272617" y="4325771"/>
            <a:ext cx="7041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GAPDH</a:t>
            </a:r>
            <a:endParaRPr lang="zh-CN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" name="文本框 141">
            <a:extLst>
              <a:ext uri="{FF2B5EF4-FFF2-40B4-BE49-F238E27FC236}">
                <a16:creationId xmlns:a16="http://schemas.microsoft.com/office/drawing/2014/main" id="{C981C6B5-B149-462F-B88A-A280F544685B}"/>
              </a:ext>
            </a:extLst>
          </p:cNvPr>
          <p:cNvSpPr txBox="1"/>
          <p:nvPr/>
        </p:nvSpPr>
        <p:spPr>
          <a:xfrm>
            <a:off x="2165213" y="4194966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37kD</a:t>
            </a:r>
            <a:endParaRPr lang="zh-CN" alt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" name="文本框 142">
            <a:extLst>
              <a:ext uri="{FF2B5EF4-FFF2-40B4-BE49-F238E27FC236}">
                <a16:creationId xmlns:a16="http://schemas.microsoft.com/office/drawing/2014/main" id="{FAB86720-E628-4121-8926-D9CBB83B3EB4}"/>
              </a:ext>
            </a:extLst>
          </p:cNvPr>
          <p:cNvSpPr txBox="1"/>
          <p:nvPr/>
        </p:nvSpPr>
        <p:spPr>
          <a:xfrm>
            <a:off x="2168434" y="3848764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81kD</a:t>
            </a:r>
            <a:endParaRPr lang="zh-CN" alt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4" name="直接箭头连接符 143">
            <a:extLst>
              <a:ext uri="{FF2B5EF4-FFF2-40B4-BE49-F238E27FC236}">
                <a16:creationId xmlns:a16="http://schemas.microsoft.com/office/drawing/2014/main" id="{1F670B91-4C98-414C-AE05-D8B4BBE02F3F}"/>
              </a:ext>
            </a:extLst>
          </p:cNvPr>
          <p:cNvCxnSpPr>
            <a:cxnSpLocks/>
            <a:stCxn id="140" idx="1"/>
            <a:endCxn id="143" idx="3"/>
          </p:cNvCxnSpPr>
          <p:nvPr/>
        </p:nvCxnSpPr>
        <p:spPr>
          <a:xfrm flipH="1">
            <a:off x="2644846" y="3728789"/>
            <a:ext cx="627771" cy="243086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直接箭头连接符 144">
            <a:extLst>
              <a:ext uri="{FF2B5EF4-FFF2-40B4-BE49-F238E27FC236}">
                <a16:creationId xmlns:a16="http://schemas.microsoft.com/office/drawing/2014/main" id="{73B359D0-A187-42AC-BD02-8799D22BBD17}"/>
              </a:ext>
            </a:extLst>
          </p:cNvPr>
          <p:cNvCxnSpPr>
            <a:cxnSpLocks/>
            <a:stCxn id="141" idx="1"/>
            <a:endCxn id="142" idx="3"/>
          </p:cNvCxnSpPr>
          <p:nvPr/>
        </p:nvCxnSpPr>
        <p:spPr>
          <a:xfrm flipH="1" flipV="1">
            <a:off x="2641625" y="4318077"/>
            <a:ext cx="630992" cy="123110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6" name="矩形 145">
            <a:extLst>
              <a:ext uri="{FF2B5EF4-FFF2-40B4-BE49-F238E27FC236}">
                <a16:creationId xmlns:a16="http://schemas.microsoft.com/office/drawing/2014/main" id="{91074F19-F7BE-41B4-AAE9-2A7CA9753308}"/>
              </a:ext>
            </a:extLst>
          </p:cNvPr>
          <p:cNvSpPr/>
          <p:nvPr/>
        </p:nvSpPr>
        <p:spPr>
          <a:xfrm>
            <a:off x="4009598" y="3655544"/>
            <a:ext cx="761505" cy="23741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7" name="矩形 146">
            <a:extLst>
              <a:ext uri="{FF2B5EF4-FFF2-40B4-BE49-F238E27FC236}">
                <a16:creationId xmlns:a16="http://schemas.microsoft.com/office/drawing/2014/main" id="{C29F1BD4-F777-47FD-B576-9566090B8B2F}"/>
              </a:ext>
            </a:extLst>
          </p:cNvPr>
          <p:cNvSpPr/>
          <p:nvPr/>
        </p:nvSpPr>
        <p:spPr>
          <a:xfrm>
            <a:off x="3819439" y="4268526"/>
            <a:ext cx="951664" cy="29357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046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2773</TotalTime>
  <Words>63</Words>
  <Application>Microsoft Office PowerPoint</Application>
  <PresentationFormat>自定义</PresentationFormat>
  <Paragraphs>35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Arial</vt:lpstr>
      <vt:lpstr>Calibri</vt:lpstr>
      <vt:lpstr>Calibri Light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 WQS</dc:creator>
  <cp:lastModifiedBy>qishan</cp:lastModifiedBy>
  <cp:revision>158</cp:revision>
  <dcterms:created xsi:type="dcterms:W3CDTF">2020-11-13T06:28:33Z</dcterms:created>
  <dcterms:modified xsi:type="dcterms:W3CDTF">2022-10-22T07:49:42Z</dcterms:modified>
</cp:coreProperties>
</file>