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71" r:id="rId2"/>
    <p:sldId id="260" r:id="rId3"/>
  </p:sldIdLst>
  <p:sldSz cx="109728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686"/>
    <p:restoredTop sz="94583"/>
  </p:normalViewPr>
  <p:slideViewPr>
    <p:cSldViewPr snapToGrid="0" snapToObjects="1">
      <p:cViewPr>
        <p:scale>
          <a:sx n="200" d="100"/>
          <a:sy n="200" d="100"/>
        </p:scale>
        <p:origin x="-785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496484"/>
            <a:ext cx="9326880" cy="3183467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2717"/>
            <a:ext cx="8229600" cy="2207683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DA6C-328B-304B-9825-4589D6D8AD18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A356-D236-2E43-98FD-C58BAA76B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289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DA6C-328B-304B-9825-4589D6D8AD18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A356-D236-2E43-98FD-C58BAA76B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289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486834"/>
            <a:ext cx="236601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486834"/>
            <a:ext cx="6960870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DA6C-328B-304B-9825-4589D6D8AD18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A356-D236-2E43-98FD-C58BAA76B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602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DA6C-328B-304B-9825-4589D6D8AD18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A356-D236-2E43-98FD-C58BAA76B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862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279653"/>
            <a:ext cx="9464040" cy="380364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6119286"/>
            <a:ext cx="9464040" cy="200024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DA6C-328B-304B-9825-4589D6D8AD18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A356-D236-2E43-98FD-C58BAA76B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905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434167"/>
            <a:ext cx="466344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434167"/>
            <a:ext cx="466344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DA6C-328B-304B-9825-4589D6D8AD18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A356-D236-2E43-98FD-C58BAA76B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127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486836"/>
            <a:ext cx="946404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241551"/>
            <a:ext cx="4642008" cy="109854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3340100"/>
            <a:ext cx="4642008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241551"/>
            <a:ext cx="4664869" cy="109854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3340100"/>
            <a:ext cx="4664869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DA6C-328B-304B-9825-4589D6D8AD18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A356-D236-2E43-98FD-C58BAA76B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298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DA6C-328B-304B-9825-4589D6D8AD18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A356-D236-2E43-98FD-C58BAA76B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169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DA6C-328B-304B-9825-4589D6D8AD18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A356-D236-2E43-98FD-C58BAA76B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67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609600"/>
            <a:ext cx="3539014" cy="213360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316569"/>
            <a:ext cx="5554980" cy="6498167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2743200"/>
            <a:ext cx="3539014" cy="5082117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DA6C-328B-304B-9825-4589D6D8AD18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A356-D236-2E43-98FD-C58BAA76B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102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609600"/>
            <a:ext cx="3539014" cy="213360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316569"/>
            <a:ext cx="5554980" cy="6498167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2743200"/>
            <a:ext cx="3539014" cy="5082117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ADA6C-328B-304B-9825-4589D6D8AD18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A356-D236-2E43-98FD-C58BAA76B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596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486836"/>
            <a:ext cx="946404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434167"/>
            <a:ext cx="946404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8475136"/>
            <a:ext cx="246888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ADA6C-328B-304B-9825-4589D6D8AD18}" type="datetimeFigureOut">
              <a:rPr lang="en-US" smtClean="0"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8475136"/>
            <a:ext cx="37033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8475136"/>
            <a:ext cx="246888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2A356-D236-2E43-98FD-C58BAA76B1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576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DF1D013-65D8-2844-AD0F-14785170074A}"/>
              </a:ext>
            </a:extLst>
          </p:cNvPr>
          <p:cNvSpPr/>
          <p:nvPr/>
        </p:nvSpPr>
        <p:spPr>
          <a:xfrm>
            <a:off x="183255" y="43204"/>
            <a:ext cx="8435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Figure 5-source data1</a:t>
            </a:r>
            <a:endParaRPr lang="en-US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Figure 5B: KMT2A GAPDH, light images indicate the position of molecular weight marker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B0B0EA-3571-7544-94A6-2AA6CF0A1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550" y="4278996"/>
            <a:ext cx="4192983" cy="17561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C5C310B-E67F-1C42-93A5-5B94BCF696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5534" y="4163047"/>
            <a:ext cx="4192983" cy="17561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206609-213C-0B42-BF52-535F53F337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5533" y="2020755"/>
            <a:ext cx="4192984" cy="17956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BA055DB-2E4B-FC42-A4B2-7D84D5F5F2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551" y="2020755"/>
            <a:ext cx="4192984" cy="179568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78E6559-C18C-4449-AF92-A0E15A17CA94}"/>
              </a:ext>
            </a:extLst>
          </p:cNvPr>
          <p:cNvSpPr txBox="1"/>
          <p:nvPr/>
        </p:nvSpPr>
        <p:spPr>
          <a:xfrm>
            <a:off x="9028517" y="2700715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-150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5A6306-506E-0C40-8A0C-6B2700BB990C}"/>
              </a:ext>
            </a:extLst>
          </p:cNvPr>
          <p:cNvSpPr txBox="1"/>
          <p:nvPr/>
        </p:nvSpPr>
        <p:spPr>
          <a:xfrm>
            <a:off x="9028517" y="3045366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-100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1738EB-E3C1-CD45-8D3B-E66CFB788C7D}"/>
              </a:ext>
            </a:extLst>
          </p:cNvPr>
          <p:cNvSpPr txBox="1"/>
          <p:nvPr/>
        </p:nvSpPr>
        <p:spPr>
          <a:xfrm>
            <a:off x="9028517" y="3285529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-75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4DF63A-53CF-ED43-8C7F-B799D189B52E}"/>
              </a:ext>
            </a:extLst>
          </p:cNvPr>
          <p:cNvSpPr txBox="1"/>
          <p:nvPr/>
        </p:nvSpPr>
        <p:spPr>
          <a:xfrm>
            <a:off x="9028517" y="2366831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-250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72ADDD-1946-8F49-965F-074BC357C600}"/>
              </a:ext>
            </a:extLst>
          </p:cNvPr>
          <p:cNvSpPr txBox="1"/>
          <p:nvPr/>
        </p:nvSpPr>
        <p:spPr>
          <a:xfrm>
            <a:off x="9028517" y="4501678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-50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D9D3468-D70D-D841-9EAC-B8736817D35B}"/>
              </a:ext>
            </a:extLst>
          </p:cNvPr>
          <p:cNvSpPr txBox="1"/>
          <p:nvPr/>
        </p:nvSpPr>
        <p:spPr>
          <a:xfrm>
            <a:off x="9028515" y="4779744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-37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59D42F-E44D-C742-BBF5-C601C40B79ED}"/>
              </a:ext>
            </a:extLst>
          </p:cNvPr>
          <p:cNvSpPr txBox="1"/>
          <p:nvPr/>
        </p:nvSpPr>
        <p:spPr>
          <a:xfrm>
            <a:off x="9028515" y="5327560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-25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7D6DF09-92C8-6642-AF5F-9732E88BF691}"/>
              </a:ext>
            </a:extLst>
          </p:cNvPr>
          <p:cNvSpPr/>
          <p:nvPr/>
        </p:nvSpPr>
        <p:spPr>
          <a:xfrm>
            <a:off x="2108502" y="2618275"/>
            <a:ext cx="1773216" cy="35943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B15C4D4-CABB-B14B-A638-BDB3BE0FAD34}"/>
              </a:ext>
            </a:extLst>
          </p:cNvPr>
          <p:cNvSpPr/>
          <p:nvPr/>
        </p:nvSpPr>
        <p:spPr>
          <a:xfrm>
            <a:off x="2175710" y="5056743"/>
            <a:ext cx="1773216" cy="35943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4E3E989-00B5-7D4B-A3F6-D8B1B0ACC05D}"/>
              </a:ext>
            </a:extLst>
          </p:cNvPr>
          <p:cNvSpPr txBox="1"/>
          <p:nvPr/>
        </p:nvSpPr>
        <p:spPr>
          <a:xfrm>
            <a:off x="2565036" y="2087003"/>
            <a:ext cx="88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KMT2A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282B621-3AE4-3642-9366-EA172F0BEEC9}"/>
              </a:ext>
            </a:extLst>
          </p:cNvPr>
          <p:cNvSpPr txBox="1"/>
          <p:nvPr/>
        </p:nvSpPr>
        <p:spPr>
          <a:xfrm>
            <a:off x="2565036" y="4671781"/>
            <a:ext cx="2326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GAPDH (for shKMT2A)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982AC8-224F-F04A-985E-E093FFA423D0}"/>
              </a:ext>
            </a:extLst>
          </p:cNvPr>
          <p:cNvSpPr txBox="1"/>
          <p:nvPr/>
        </p:nvSpPr>
        <p:spPr>
          <a:xfrm>
            <a:off x="6323445" y="1628428"/>
            <a:ext cx="1991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KMT2A light image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978DA25-72DB-AA4F-9277-EE2129F11BC6}"/>
              </a:ext>
            </a:extLst>
          </p:cNvPr>
          <p:cNvSpPr txBox="1"/>
          <p:nvPr/>
        </p:nvSpPr>
        <p:spPr>
          <a:xfrm>
            <a:off x="6323445" y="3862432"/>
            <a:ext cx="1994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GAPDH light image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47D7947-90A9-4DEE-A015-D054685CC96B}"/>
              </a:ext>
            </a:extLst>
          </p:cNvPr>
          <p:cNvCxnSpPr>
            <a:cxnSpLocks/>
          </p:cNvCxnSpPr>
          <p:nvPr/>
        </p:nvCxnSpPr>
        <p:spPr>
          <a:xfrm>
            <a:off x="894153" y="3816441"/>
            <a:ext cx="394138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1D26F33-82A7-4677-A007-DE46211E1620}"/>
              </a:ext>
            </a:extLst>
          </p:cNvPr>
          <p:cNvCxnSpPr>
            <a:cxnSpLocks/>
          </p:cNvCxnSpPr>
          <p:nvPr/>
        </p:nvCxnSpPr>
        <p:spPr>
          <a:xfrm>
            <a:off x="942809" y="4163047"/>
            <a:ext cx="394138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883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E7083EE7-B0D6-D840-A17C-48BFEC51FD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0966" t="20946" r="13593" b="21079"/>
          <a:stretch/>
        </p:blipFill>
        <p:spPr>
          <a:xfrm rot="16200000">
            <a:off x="6902731" y="2433648"/>
            <a:ext cx="1332273" cy="25495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212BB8-1D14-684B-82EE-B66847DA32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473" t="21342" r="18307" b="20624"/>
          <a:stretch/>
        </p:blipFill>
        <p:spPr>
          <a:xfrm rot="16200000">
            <a:off x="7121218" y="611250"/>
            <a:ext cx="1071641" cy="250643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52CA6BEC-66A5-2D42-AFD0-1DA905F98FC8}"/>
              </a:ext>
            </a:extLst>
          </p:cNvPr>
          <p:cNvSpPr txBox="1"/>
          <p:nvPr/>
        </p:nvSpPr>
        <p:spPr>
          <a:xfrm>
            <a:off x="975829" y="3473046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150-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FAA1A06-0E93-744B-8987-040D19BA83A1}"/>
              </a:ext>
            </a:extLst>
          </p:cNvPr>
          <p:cNvSpPr/>
          <p:nvPr/>
        </p:nvSpPr>
        <p:spPr>
          <a:xfrm>
            <a:off x="183255" y="43204"/>
            <a:ext cx="64922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Figure 5-source data1-continued</a:t>
            </a:r>
            <a:endParaRPr lang="en-US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Figure 5B: RBBP5/Vinculin; DPY30/a-tubulin; HCFC1/a-tubulin; CXXC1/Vinculin; WDR82/a-tubulin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8EB950-9248-9541-B7CC-4AA74359A7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678" t="21017" r="31017" b="24322"/>
          <a:stretch/>
        </p:blipFill>
        <p:spPr>
          <a:xfrm>
            <a:off x="3524424" y="1243697"/>
            <a:ext cx="1961977" cy="14800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0DE24A-B8D2-014E-A96D-1CA979B256F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546" t="20254" r="30454" b="22034"/>
          <a:stretch/>
        </p:blipFill>
        <p:spPr>
          <a:xfrm>
            <a:off x="1367803" y="1243697"/>
            <a:ext cx="1923462" cy="148008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19635F5-B24E-364E-9DB5-3CFBF5117A3F}"/>
              </a:ext>
            </a:extLst>
          </p:cNvPr>
          <p:cNvSpPr/>
          <p:nvPr/>
        </p:nvSpPr>
        <p:spPr>
          <a:xfrm>
            <a:off x="1986332" y="1014145"/>
            <a:ext cx="5938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HCFC1</a:t>
            </a:r>
            <a:endParaRPr lang="en-US" sz="12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D0EAB3-EB86-4A4B-B98D-B4D6D91423EA}"/>
              </a:ext>
            </a:extLst>
          </p:cNvPr>
          <p:cNvSpPr txBox="1"/>
          <p:nvPr/>
        </p:nvSpPr>
        <p:spPr>
          <a:xfrm>
            <a:off x="975829" y="1543360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150-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B175AA-F521-3747-BC09-71F35D3BBF50}"/>
              </a:ext>
            </a:extLst>
          </p:cNvPr>
          <p:cNvSpPr txBox="1"/>
          <p:nvPr/>
        </p:nvSpPr>
        <p:spPr>
          <a:xfrm>
            <a:off x="976527" y="1684687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100-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9752DA-CB5A-8A4B-A322-8D76BC8678F5}"/>
              </a:ext>
            </a:extLst>
          </p:cNvPr>
          <p:cNvSpPr txBox="1"/>
          <p:nvPr/>
        </p:nvSpPr>
        <p:spPr>
          <a:xfrm>
            <a:off x="1055073" y="1842715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75-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FF0B4D-F5E9-CD43-A4AD-8A6BB7A276EC}"/>
              </a:ext>
            </a:extLst>
          </p:cNvPr>
          <p:cNvSpPr txBox="1"/>
          <p:nvPr/>
        </p:nvSpPr>
        <p:spPr>
          <a:xfrm>
            <a:off x="975829" y="1347850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250-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57CDD6-4CE5-4041-86B3-3E2385EC5A89}"/>
              </a:ext>
            </a:extLst>
          </p:cNvPr>
          <p:cNvSpPr txBox="1"/>
          <p:nvPr/>
        </p:nvSpPr>
        <p:spPr>
          <a:xfrm>
            <a:off x="8820064" y="1472247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-150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3F3A03-7568-A94C-B496-72C6740E3422}"/>
              </a:ext>
            </a:extLst>
          </p:cNvPr>
          <p:cNvSpPr txBox="1"/>
          <p:nvPr/>
        </p:nvSpPr>
        <p:spPr>
          <a:xfrm>
            <a:off x="8820762" y="1650645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-100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D77843-EED3-2E4C-AF39-00B15355AA2D}"/>
              </a:ext>
            </a:extLst>
          </p:cNvPr>
          <p:cNvSpPr txBox="1"/>
          <p:nvPr/>
        </p:nvSpPr>
        <p:spPr>
          <a:xfrm>
            <a:off x="8837523" y="1858101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-75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080465-07DC-614F-8EB4-24DE3F666FDE}"/>
              </a:ext>
            </a:extLst>
          </p:cNvPr>
          <p:cNvSpPr txBox="1"/>
          <p:nvPr/>
        </p:nvSpPr>
        <p:spPr>
          <a:xfrm>
            <a:off x="8820064" y="1301451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-250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63F1366-53D7-E142-B5BA-4008592F3116}"/>
              </a:ext>
            </a:extLst>
          </p:cNvPr>
          <p:cNvSpPr/>
          <p:nvPr/>
        </p:nvSpPr>
        <p:spPr>
          <a:xfrm>
            <a:off x="4090822" y="1016593"/>
            <a:ext cx="16736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a-tubulin (for shHCFC1)</a:t>
            </a:r>
            <a:endParaRPr lang="en-US" sz="1200" b="1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56511B4-81A1-FD41-A346-B4922E7CF7DD}"/>
              </a:ext>
            </a:extLst>
          </p:cNvPr>
          <p:cNvSpPr/>
          <p:nvPr/>
        </p:nvSpPr>
        <p:spPr>
          <a:xfrm>
            <a:off x="2146764" y="1624848"/>
            <a:ext cx="527239" cy="2553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EA8E2A6-0DD3-5F45-B881-850BD2F70FE0}"/>
              </a:ext>
            </a:extLst>
          </p:cNvPr>
          <p:cNvSpPr/>
          <p:nvPr/>
        </p:nvSpPr>
        <p:spPr>
          <a:xfrm>
            <a:off x="4333346" y="2261633"/>
            <a:ext cx="527239" cy="2553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E3B8F00-4DAC-184C-AE58-42CBEF56935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9056" t="16078" r="20836" b="22205"/>
          <a:stretch/>
        </p:blipFill>
        <p:spPr>
          <a:xfrm>
            <a:off x="1367804" y="3087755"/>
            <a:ext cx="4123144" cy="282229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8B4176A-0D50-6C4F-A874-796CCE7E2549}"/>
              </a:ext>
            </a:extLst>
          </p:cNvPr>
          <p:cNvSpPr/>
          <p:nvPr/>
        </p:nvSpPr>
        <p:spPr>
          <a:xfrm>
            <a:off x="1619524" y="4904060"/>
            <a:ext cx="960688" cy="2553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7303B2C-4EF5-B445-A580-473DABDF0A7D}"/>
              </a:ext>
            </a:extLst>
          </p:cNvPr>
          <p:cNvSpPr/>
          <p:nvPr/>
        </p:nvSpPr>
        <p:spPr>
          <a:xfrm>
            <a:off x="1666420" y="3884531"/>
            <a:ext cx="913793" cy="2553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9A98C7-88F4-CD43-8939-8F8532EACFD7}"/>
              </a:ext>
            </a:extLst>
          </p:cNvPr>
          <p:cNvSpPr/>
          <p:nvPr/>
        </p:nvSpPr>
        <p:spPr>
          <a:xfrm>
            <a:off x="4403688" y="3903022"/>
            <a:ext cx="913793" cy="2553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A98EDED-CBB4-134B-A684-26F7D07EB6A3}"/>
              </a:ext>
            </a:extLst>
          </p:cNvPr>
          <p:cNvSpPr txBox="1"/>
          <p:nvPr/>
        </p:nvSpPr>
        <p:spPr>
          <a:xfrm>
            <a:off x="975829" y="3556646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100-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5F3B92-4176-8C4A-8149-6BDFAA713DEA}"/>
              </a:ext>
            </a:extLst>
          </p:cNvPr>
          <p:cNvSpPr txBox="1"/>
          <p:nvPr/>
        </p:nvSpPr>
        <p:spPr>
          <a:xfrm>
            <a:off x="1054375" y="3651518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75-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B1F8DB6-23C2-F746-BEE3-D94D9A03EF0D}"/>
              </a:ext>
            </a:extLst>
          </p:cNvPr>
          <p:cNvSpPr txBox="1"/>
          <p:nvPr/>
        </p:nvSpPr>
        <p:spPr>
          <a:xfrm>
            <a:off x="1054375" y="3873706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50-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168E8D2-6D64-F84E-B22C-C1381CEBFBB2}"/>
              </a:ext>
            </a:extLst>
          </p:cNvPr>
          <p:cNvSpPr txBox="1"/>
          <p:nvPr/>
        </p:nvSpPr>
        <p:spPr>
          <a:xfrm>
            <a:off x="8844483" y="2156427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-50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AD1353D-6E03-5545-90E0-9F83E9F0F0C7}"/>
              </a:ext>
            </a:extLst>
          </p:cNvPr>
          <p:cNvSpPr txBox="1"/>
          <p:nvPr/>
        </p:nvSpPr>
        <p:spPr>
          <a:xfrm>
            <a:off x="1054375" y="4345747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25-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ED42C7-F985-0346-8A46-062B1182A676}"/>
              </a:ext>
            </a:extLst>
          </p:cNvPr>
          <p:cNvSpPr txBox="1"/>
          <p:nvPr/>
        </p:nvSpPr>
        <p:spPr>
          <a:xfrm>
            <a:off x="1054375" y="4580719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20-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B62A784-C7F3-E642-8B5A-4028B87FB346}"/>
              </a:ext>
            </a:extLst>
          </p:cNvPr>
          <p:cNvSpPr txBox="1"/>
          <p:nvPr/>
        </p:nvSpPr>
        <p:spPr>
          <a:xfrm>
            <a:off x="1054375" y="4823950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15-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41A2D8F-C0EC-8546-A95B-32252DC5ED35}"/>
              </a:ext>
            </a:extLst>
          </p:cNvPr>
          <p:cNvSpPr/>
          <p:nvPr/>
        </p:nvSpPr>
        <p:spPr>
          <a:xfrm>
            <a:off x="1810450" y="2843352"/>
            <a:ext cx="16802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a-tubulin (for shDPY30)</a:t>
            </a:r>
            <a:endParaRPr lang="en-US" sz="1200" b="1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DED2F53-BAA8-E44A-96AE-FC4CCF81F394}"/>
              </a:ext>
            </a:extLst>
          </p:cNvPr>
          <p:cNvSpPr/>
          <p:nvPr/>
        </p:nvSpPr>
        <p:spPr>
          <a:xfrm>
            <a:off x="4403688" y="2808637"/>
            <a:ext cx="7697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a-tubulin</a:t>
            </a:r>
            <a:endParaRPr lang="en-US" sz="1200" b="1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FDBEE5-023B-DE46-B1EE-4ABCB99DA3B6}"/>
              </a:ext>
            </a:extLst>
          </p:cNvPr>
          <p:cNvSpPr/>
          <p:nvPr/>
        </p:nvSpPr>
        <p:spPr>
          <a:xfrm>
            <a:off x="1658619" y="5265313"/>
            <a:ext cx="6004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DPY30</a:t>
            </a:r>
            <a:endParaRPr lang="en-US" sz="1200" b="1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0549A6B-32CB-3C49-AE9A-C0065FB2BE4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9024" t="19504" r="20000" b="34900"/>
          <a:stretch/>
        </p:blipFill>
        <p:spPr>
          <a:xfrm>
            <a:off x="1367552" y="6439051"/>
            <a:ext cx="2061825" cy="2023341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EA50456-1AB4-A345-8CD8-D87EF9B2A437}"/>
              </a:ext>
            </a:extLst>
          </p:cNvPr>
          <p:cNvSpPr txBox="1"/>
          <p:nvPr/>
        </p:nvSpPr>
        <p:spPr>
          <a:xfrm>
            <a:off x="980841" y="6688411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150-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88536C9-84F5-1946-B7DE-A8364E99F261}"/>
              </a:ext>
            </a:extLst>
          </p:cNvPr>
          <p:cNvSpPr txBox="1"/>
          <p:nvPr/>
        </p:nvSpPr>
        <p:spPr>
          <a:xfrm>
            <a:off x="980841" y="6772011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100-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F354476-E919-C740-83A0-60BDFF94E73E}"/>
              </a:ext>
            </a:extLst>
          </p:cNvPr>
          <p:cNvSpPr txBox="1"/>
          <p:nvPr/>
        </p:nvSpPr>
        <p:spPr>
          <a:xfrm>
            <a:off x="1059387" y="6866883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75-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13259FD-5B5E-F24D-A39D-32BA9B076D2C}"/>
              </a:ext>
            </a:extLst>
          </p:cNvPr>
          <p:cNvSpPr txBox="1"/>
          <p:nvPr/>
        </p:nvSpPr>
        <p:spPr>
          <a:xfrm>
            <a:off x="1059387" y="7089071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50-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FAF8456-AB7A-CE48-AB69-D3ADCA150E27}"/>
              </a:ext>
            </a:extLst>
          </p:cNvPr>
          <p:cNvSpPr txBox="1"/>
          <p:nvPr/>
        </p:nvSpPr>
        <p:spPr>
          <a:xfrm>
            <a:off x="1059387" y="7561112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25-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40B0159-B916-3B4C-B538-6AEE7474875C}"/>
              </a:ext>
            </a:extLst>
          </p:cNvPr>
          <p:cNvSpPr txBox="1"/>
          <p:nvPr/>
        </p:nvSpPr>
        <p:spPr>
          <a:xfrm>
            <a:off x="1059387" y="7765604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20-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3DB2DDE-D00A-6B4C-9383-C413E3737B79}"/>
              </a:ext>
            </a:extLst>
          </p:cNvPr>
          <p:cNvSpPr txBox="1"/>
          <p:nvPr/>
        </p:nvSpPr>
        <p:spPr>
          <a:xfrm>
            <a:off x="1059387" y="8039315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15-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313699A-ECDC-584B-99DB-CF57DD01F70A}"/>
              </a:ext>
            </a:extLst>
          </p:cNvPr>
          <p:cNvSpPr txBox="1"/>
          <p:nvPr/>
        </p:nvSpPr>
        <p:spPr>
          <a:xfrm>
            <a:off x="1054375" y="7275854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37-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DF0451F-E998-E84E-A55E-173AA6C5C63C}"/>
              </a:ext>
            </a:extLst>
          </p:cNvPr>
          <p:cNvSpPr/>
          <p:nvPr/>
        </p:nvSpPr>
        <p:spPr>
          <a:xfrm>
            <a:off x="2335876" y="7397476"/>
            <a:ext cx="795022" cy="2553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1168102-0385-554B-90FA-7EE1BA7F9B52}"/>
              </a:ext>
            </a:extLst>
          </p:cNvPr>
          <p:cNvSpPr/>
          <p:nvPr/>
        </p:nvSpPr>
        <p:spPr>
          <a:xfrm>
            <a:off x="2410383" y="7762316"/>
            <a:ext cx="6655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WDR82</a:t>
            </a:r>
            <a:endParaRPr lang="en-US" sz="1200" b="1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DEAA509-F31C-4948-9369-2655395B549B}"/>
              </a:ext>
            </a:extLst>
          </p:cNvPr>
          <p:cNvSpPr txBox="1"/>
          <p:nvPr/>
        </p:nvSpPr>
        <p:spPr>
          <a:xfrm>
            <a:off x="8754783" y="3291786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-150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453C0B5-51C4-A64F-8647-F414BE2EC2AC}"/>
              </a:ext>
            </a:extLst>
          </p:cNvPr>
          <p:cNvSpPr txBox="1"/>
          <p:nvPr/>
        </p:nvSpPr>
        <p:spPr>
          <a:xfrm>
            <a:off x="8755481" y="3470184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-100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96029E5-22E4-5F4A-9423-E0B4CD17AC15}"/>
              </a:ext>
            </a:extLst>
          </p:cNvPr>
          <p:cNvSpPr txBox="1"/>
          <p:nvPr/>
        </p:nvSpPr>
        <p:spPr>
          <a:xfrm>
            <a:off x="8772242" y="3699942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-75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573CAAE-25B5-5B4F-B7C3-DBE24D393D57}"/>
              </a:ext>
            </a:extLst>
          </p:cNvPr>
          <p:cNvSpPr txBox="1"/>
          <p:nvPr/>
        </p:nvSpPr>
        <p:spPr>
          <a:xfrm>
            <a:off x="8754783" y="3120990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-250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4C2B46F-5B84-F448-B90D-82CC5E7A5BA0}"/>
              </a:ext>
            </a:extLst>
          </p:cNvPr>
          <p:cNvSpPr txBox="1"/>
          <p:nvPr/>
        </p:nvSpPr>
        <p:spPr>
          <a:xfrm>
            <a:off x="8779202" y="3975966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-50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BDCDC3D-65F2-E14D-BC01-215536620359}"/>
              </a:ext>
            </a:extLst>
          </p:cNvPr>
          <p:cNvSpPr/>
          <p:nvPr/>
        </p:nvSpPr>
        <p:spPr>
          <a:xfrm>
            <a:off x="7728430" y="1982950"/>
            <a:ext cx="573989" cy="2553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E579951-02A4-AD41-9A7F-C9358F21B8A0}"/>
              </a:ext>
            </a:extLst>
          </p:cNvPr>
          <p:cNvSpPr/>
          <p:nvPr/>
        </p:nvSpPr>
        <p:spPr>
          <a:xfrm>
            <a:off x="7707102" y="3456579"/>
            <a:ext cx="510523" cy="18133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0E0BD6C-0420-F043-8EC0-C1FFE206788C}"/>
              </a:ext>
            </a:extLst>
          </p:cNvPr>
          <p:cNvSpPr/>
          <p:nvPr/>
        </p:nvSpPr>
        <p:spPr>
          <a:xfrm>
            <a:off x="6841584" y="3391668"/>
            <a:ext cx="565057" cy="2553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047FB26-9E58-3F46-AC9F-83AC65FE1DEC}"/>
              </a:ext>
            </a:extLst>
          </p:cNvPr>
          <p:cNvSpPr/>
          <p:nvPr/>
        </p:nvSpPr>
        <p:spPr>
          <a:xfrm>
            <a:off x="7050793" y="1981214"/>
            <a:ext cx="6046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RBBP5</a:t>
            </a:r>
            <a:endParaRPr lang="en-US" sz="1200" b="1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2EA35FB-9D2D-DC49-A158-D7E0E0062FCB}"/>
              </a:ext>
            </a:extLst>
          </p:cNvPr>
          <p:cNvSpPr/>
          <p:nvPr/>
        </p:nvSpPr>
        <p:spPr>
          <a:xfrm>
            <a:off x="7124111" y="2807605"/>
            <a:ext cx="6864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vinculin</a:t>
            </a:r>
            <a:endParaRPr lang="en-US" sz="1200" b="1" dirty="0"/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A026A1F3-8E78-3040-9F6C-E7541A90AC3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2425" t="11645" r="15532" b="19980"/>
          <a:stretch/>
        </p:blipFill>
        <p:spPr>
          <a:xfrm>
            <a:off x="5955805" y="4640753"/>
            <a:ext cx="3709424" cy="2725316"/>
          </a:xfrm>
          <a:prstGeom prst="rect">
            <a:avLst/>
          </a:prstGeom>
        </p:spPr>
      </p:pic>
      <p:sp>
        <p:nvSpPr>
          <p:cNvPr id="63" name="Rectangle 62">
            <a:extLst>
              <a:ext uri="{FF2B5EF4-FFF2-40B4-BE49-F238E27FC236}">
                <a16:creationId xmlns:a16="http://schemas.microsoft.com/office/drawing/2014/main" id="{160C70C7-A3A5-CC4A-A489-16D0E75C8E9D}"/>
              </a:ext>
            </a:extLst>
          </p:cNvPr>
          <p:cNvSpPr/>
          <p:nvPr/>
        </p:nvSpPr>
        <p:spPr>
          <a:xfrm>
            <a:off x="8458727" y="5684651"/>
            <a:ext cx="766553" cy="2553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D38E255-8F63-F349-8B55-A94C12B9DDD0}"/>
              </a:ext>
            </a:extLst>
          </p:cNvPr>
          <p:cNvSpPr/>
          <p:nvPr/>
        </p:nvSpPr>
        <p:spPr>
          <a:xfrm>
            <a:off x="8556117" y="4378640"/>
            <a:ext cx="59138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CXXC1</a:t>
            </a:r>
            <a:endParaRPr lang="en-US" sz="1200" b="1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7747D74-52D9-304E-8423-739523C63E34}"/>
              </a:ext>
            </a:extLst>
          </p:cNvPr>
          <p:cNvSpPr txBox="1"/>
          <p:nvPr/>
        </p:nvSpPr>
        <p:spPr>
          <a:xfrm>
            <a:off x="5569488" y="5318583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150-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D034F69-BEB5-A142-BD86-851AE4ABFCD2}"/>
              </a:ext>
            </a:extLst>
          </p:cNvPr>
          <p:cNvSpPr txBox="1"/>
          <p:nvPr/>
        </p:nvSpPr>
        <p:spPr>
          <a:xfrm>
            <a:off x="5570186" y="5571670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100-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B623F53-911E-CB42-902B-D901D8EE71D9}"/>
              </a:ext>
            </a:extLst>
          </p:cNvPr>
          <p:cNvSpPr txBox="1"/>
          <p:nvPr/>
        </p:nvSpPr>
        <p:spPr>
          <a:xfrm>
            <a:off x="5648732" y="5760178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75-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22EDF20-E2FD-0849-9EA8-C58E20D1AE66}"/>
              </a:ext>
            </a:extLst>
          </p:cNvPr>
          <p:cNvSpPr txBox="1"/>
          <p:nvPr/>
        </p:nvSpPr>
        <p:spPr>
          <a:xfrm>
            <a:off x="5569488" y="5092593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250-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0C7D803-ED3D-7847-8B8D-DF228D72A4CE}"/>
              </a:ext>
            </a:extLst>
          </p:cNvPr>
          <p:cNvSpPr txBox="1"/>
          <p:nvPr/>
        </p:nvSpPr>
        <p:spPr>
          <a:xfrm>
            <a:off x="5625140" y="6116303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50-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0C96E4E-97F5-D54C-9E4D-A53214491EB1}"/>
              </a:ext>
            </a:extLst>
          </p:cNvPr>
          <p:cNvSpPr txBox="1"/>
          <p:nvPr/>
        </p:nvSpPr>
        <p:spPr>
          <a:xfrm>
            <a:off x="5620128" y="6384366"/>
            <a:ext cx="3882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37-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4D2E8E62-349B-6D4D-89A1-74439F4C9216}"/>
              </a:ext>
            </a:extLst>
          </p:cNvPr>
          <p:cNvCxnSpPr>
            <a:cxnSpLocks/>
          </p:cNvCxnSpPr>
          <p:nvPr/>
        </p:nvCxnSpPr>
        <p:spPr>
          <a:xfrm>
            <a:off x="1442623" y="7366069"/>
            <a:ext cx="1912941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052E0901-127F-A343-A1B7-1E0AB4C950AB}"/>
              </a:ext>
            </a:extLst>
          </p:cNvPr>
          <p:cNvSpPr/>
          <p:nvPr/>
        </p:nvSpPr>
        <p:spPr>
          <a:xfrm>
            <a:off x="3458201" y="7468778"/>
            <a:ext cx="2003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←Cropped image was flipped in the main figure</a:t>
            </a:r>
          </a:p>
          <a:p>
            <a:r>
              <a:rPr 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as samples from right to left</a:t>
            </a:r>
            <a:endParaRPr lang="en-US" sz="1200" b="1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771FB12-9042-0140-9BF1-74A48FC00318}"/>
              </a:ext>
            </a:extLst>
          </p:cNvPr>
          <p:cNvSpPr/>
          <p:nvPr/>
        </p:nvSpPr>
        <p:spPr>
          <a:xfrm>
            <a:off x="4167071" y="4316118"/>
            <a:ext cx="141395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↑Cropped image was flipped in the main figure </a:t>
            </a:r>
            <a:r>
              <a:rPr 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as samples are from right to left</a:t>
            </a:r>
          </a:p>
          <a:p>
            <a:r>
              <a:rPr 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(for shWDR82)</a:t>
            </a:r>
            <a:endParaRPr lang="en-US" sz="1200" b="1" dirty="0"/>
          </a:p>
          <a:p>
            <a:endParaRPr lang="en-US" sz="1200" b="1" dirty="0"/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CFAB0C5E-7699-4847-8A15-5F75B909CD62}"/>
              </a:ext>
            </a:extLst>
          </p:cNvPr>
          <p:cNvCxnSpPr>
            <a:cxnSpLocks/>
          </p:cNvCxnSpPr>
          <p:nvPr/>
        </p:nvCxnSpPr>
        <p:spPr>
          <a:xfrm>
            <a:off x="1367552" y="4247661"/>
            <a:ext cx="1912941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B6B5751-1C59-874B-9904-AEAAD6851347}"/>
              </a:ext>
            </a:extLst>
          </p:cNvPr>
          <p:cNvCxnSpPr>
            <a:cxnSpLocks/>
          </p:cNvCxnSpPr>
          <p:nvPr/>
        </p:nvCxnSpPr>
        <p:spPr>
          <a:xfrm>
            <a:off x="3458201" y="4247661"/>
            <a:ext cx="1912941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92C840B0-77D8-4044-8EB1-0B70816A7CC9}"/>
              </a:ext>
            </a:extLst>
          </p:cNvPr>
          <p:cNvCxnSpPr>
            <a:cxnSpLocks/>
          </p:cNvCxnSpPr>
          <p:nvPr/>
        </p:nvCxnSpPr>
        <p:spPr>
          <a:xfrm>
            <a:off x="3548356" y="2149159"/>
            <a:ext cx="1912941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DD37E123-F5A1-CD4E-92E2-FCF72A863535}"/>
              </a:ext>
            </a:extLst>
          </p:cNvPr>
          <p:cNvCxnSpPr>
            <a:cxnSpLocks/>
          </p:cNvCxnSpPr>
          <p:nvPr/>
        </p:nvCxnSpPr>
        <p:spPr>
          <a:xfrm>
            <a:off x="1374130" y="2125930"/>
            <a:ext cx="1912941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6FDB840B-23E5-4744-93A3-989E086C6041}"/>
              </a:ext>
            </a:extLst>
          </p:cNvPr>
          <p:cNvCxnSpPr>
            <a:cxnSpLocks/>
          </p:cNvCxnSpPr>
          <p:nvPr/>
        </p:nvCxnSpPr>
        <p:spPr>
          <a:xfrm>
            <a:off x="6464016" y="1927644"/>
            <a:ext cx="2401637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E2DFC4B2-0DB3-0747-B0B5-6ED16F8BF8C6}"/>
              </a:ext>
            </a:extLst>
          </p:cNvPr>
          <p:cNvCxnSpPr>
            <a:cxnSpLocks/>
          </p:cNvCxnSpPr>
          <p:nvPr/>
        </p:nvCxnSpPr>
        <p:spPr>
          <a:xfrm>
            <a:off x="6418427" y="3826863"/>
            <a:ext cx="2401637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80">
            <a:extLst>
              <a:ext uri="{FF2B5EF4-FFF2-40B4-BE49-F238E27FC236}">
                <a16:creationId xmlns:a16="http://schemas.microsoft.com/office/drawing/2014/main" id="{F780575B-01CA-47C8-B52D-A5BACC45C311}"/>
              </a:ext>
            </a:extLst>
          </p:cNvPr>
          <p:cNvSpPr/>
          <p:nvPr/>
        </p:nvSpPr>
        <p:spPr>
          <a:xfrm>
            <a:off x="6554290" y="3053182"/>
            <a:ext cx="105073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(for shCXXC1)</a:t>
            </a:r>
            <a:endParaRPr lang="en-US" sz="1200" b="1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77DF73CC-2F5E-4891-8EDF-B6B0057FB218}"/>
              </a:ext>
            </a:extLst>
          </p:cNvPr>
          <p:cNvSpPr/>
          <p:nvPr/>
        </p:nvSpPr>
        <p:spPr>
          <a:xfrm>
            <a:off x="7475953" y="3046365"/>
            <a:ext cx="10640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200" b="1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(for shRBBP5)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769009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1686</TotalTime>
  <Words>174</Words>
  <Application>Microsoft Office PowerPoint</Application>
  <PresentationFormat>Custom</PresentationFormat>
  <Paragraphs>65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Jocelyn Chen</dc:creator>
  <cp:lastModifiedBy>Yan, Qin</cp:lastModifiedBy>
  <cp:revision>64</cp:revision>
  <dcterms:created xsi:type="dcterms:W3CDTF">2022-03-15T20:13:12Z</dcterms:created>
  <dcterms:modified xsi:type="dcterms:W3CDTF">2022-03-29T12:44:35Z</dcterms:modified>
</cp:coreProperties>
</file>