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34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240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8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69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82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5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865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61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84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00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49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E71E-4C1D-4CE0-9AAA-C6608A10E457}" type="datetimeFigureOut">
              <a:rPr lang="en-GB" smtClean="0"/>
              <a:t>14/03/2022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E2B16-9ECF-4133-95EC-7B4026D811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2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163053" y="1014775"/>
            <a:ext cx="9084925" cy="5165571"/>
            <a:chOff x="163053" y="1014775"/>
            <a:chExt cx="9084925" cy="516557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3723" y="1014775"/>
              <a:ext cx="2700000" cy="4305498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3" t="1249" r="1078" b="2213"/>
            <a:stretch/>
          </p:blipFill>
          <p:spPr>
            <a:xfrm>
              <a:off x="5228428" y="1567257"/>
              <a:ext cx="4019550" cy="3521640"/>
            </a:xfrm>
            <a:prstGeom prst="rect">
              <a:avLst/>
            </a:prstGeom>
            <a:ln>
              <a:noFill/>
            </a:ln>
          </p:spPr>
        </p:pic>
        <p:cxnSp>
          <p:nvCxnSpPr>
            <p:cNvPr id="7" name="Straight Arrow Connector 6"/>
            <p:cNvCxnSpPr/>
            <p:nvPr/>
          </p:nvCxnSpPr>
          <p:spPr>
            <a:xfrm>
              <a:off x="4534268" y="4094943"/>
              <a:ext cx="10903" cy="1601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4052692" y="5739421"/>
              <a:ext cx="34015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p</a:t>
              </a:r>
              <a:r>
                <a:rPr lang="en-GB" sz="1400" baseline="30000" dirty="0" smtClean="0"/>
                <a:t>0</a:t>
              </a:r>
              <a:endParaRPr lang="en-GB" sz="1400" baseline="30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335573" y="5739421"/>
              <a:ext cx="43313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WT</a:t>
              </a:r>
              <a:endParaRPr lang="en-GB" sz="1400" baseline="30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48636" y="5677887"/>
              <a:ext cx="34015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p</a:t>
              </a:r>
              <a:r>
                <a:rPr lang="en-GB" sz="1400" baseline="30000" dirty="0" smtClean="0"/>
                <a:t>0</a:t>
              </a:r>
              <a:endParaRPr lang="en-GB" sz="1400" baseline="30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775109" y="5657126"/>
              <a:ext cx="8292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err="1" smtClean="0"/>
                <a:t>Cybrid</a:t>
              </a:r>
              <a:r>
                <a:rPr lang="en-GB" sz="1400" dirty="0" smtClean="0"/>
                <a:t> 10</a:t>
              </a:r>
              <a:endParaRPr lang="en-GB" sz="1400" baseline="30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3162" y="2782963"/>
              <a:ext cx="23981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(</a:t>
              </a:r>
              <a:r>
                <a:rPr lang="en-GB" sz="1400" dirty="0" err="1" smtClean="0"/>
                <a:t>nDNA</a:t>
              </a:r>
              <a:r>
                <a:rPr lang="en-GB" sz="1400" dirty="0" smtClean="0"/>
                <a:t>) ATP Synthase – 54 </a:t>
              </a:r>
              <a:r>
                <a:rPr lang="en-GB" sz="1400" dirty="0" err="1" smtClean="0"/>
                <a:t>kDa</a:t>
              </a:r>
              <a:endParaRPr lang="en-GB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72789" y="3072841"/>
              <a:ext cx="224022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(</a:t>
              </a:r>
              <a:r>
                <a:rPr lang="en-GB" sz="1400" dirty="0" err="1" smtClean="0"/>
                <a:t>nDNA</a:t>
              </a:r>
              <a:r>
                <a:rPr lang="en-GB" sz="1400" dirty="0" smtClean="0"/>
                <a:t>) Complex III – 48 </a:t>
              </a:r>
              <a:r>
                <a:rPr lang="en-GB" sz="1400" dirty="0" err="1" smtClean="0"/>
                <a:t>kDa</a:t>
              </a:r>
              <a:endParaRPr lang="en-GB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72789" y="3530278"/>
              <a:ext cx="21953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(</a:t>
              </a:r>
              <a:r>
                <a:rPr lang="en-GB" sz="1400" dirty="0" err="1" smtClean="0"/>
                <a:t>nDNA</a:t>
              </a:r>
              <a:r>
                <a:rPr lang="en-GB" sz="1400" dirty="0" smtClean="0"/>
                <a:t>) Complex II – 29 </a:t>
              </a:r>
              <a:r>
                <a:rPr lang="en-GB" sz="1400" dirty="0" err="1" smtClean="0"/>
                <a:t>kDa</a:t>
              </a:r>
              <a:endParaRPr lang="en-GB" sz="14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6018" y="3841182"/>
              <a:ext cx="23603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(</a:t>
              </a:r>
              <a:r>
                <a:rPr lang="en-GB" sz="1400" dirty="0" err="1" smtClean="0"/>
                <a:t>mtDNA</a:t>
              </a:r>
              <a:r>
                <a:rPr lang="en-GB" sz="1400" dirty="0" smtClean="0"/>
                <a:t>) Complex IV – 22 </a:t>
              </a:r>
              <a:r>
                <a:rPr lang="en-GB" sz="1400" dirty="0" err="1" smtClean="0"/>
                <a:t>kDa</a:t>
              </a:r>
              <a:endParaRPr lang="en-GB" sz="1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3053" y="4077038"/>
              <a:ext cx="21504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/>
                <a:t>(</a:t>
              </a:r>
              <a:r>
                <a:rPr lang="en-GB" sz="1400" dirty="0" err="1" smtClean="0"/>
                <a:t>nDNA</a:t>
              </a:r>
              <a:r>
                <a:rPr lang="en-GB" sz="1400" dirty="0" smtClean="0"/>
                <a:t>) Complex I – 18 </a:t>
              </a:r>
              <a:r>
                <a:rPr lang="en-GB" sz="1400" dirty="0" err="1" smtClean="0"/>
                <a:t>kDa</a:t>
              </a:r>
              <a:endParaRPr lang="en-GB" sz="14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72789" y="2795352"/>
              <a:ext cx="8547701" cy="251731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70641" y="3051274"/>
              <a:ext cx="8547701" cy="27147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81372" y="3590044"/>
              <a:ext cx="8547701" cy="251731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74601" y="3847933"/>
              <a:ext cx="8547701" cy="46517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4200703" y="4094942"/>
              <a:ext cx="10903" cy="1601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7803205" y="4148959"/>
              <a:ext cx="10903" cy="1601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8176137" y="4123690"/>
              <a:ext cx="10903" cy="1601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4076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Chadwick</dc:creator>
  <cp:lastModifiedBy>Amy Chadwick</cp:lastModifiedBy>
  <cp:revision>3</cp:revision>
  <dcterms:created xsi:type="dcterms:W3CDTF">2022-03-14T14:22:43Z</dcterms:created>
  <dcterms:modified xsi:type="dcterms:W3CDTF">2022-03-14T14:35:50Z</dcterms:modified>
</cp:coreProperties>
</file>