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>
        <p:scale>
          <a:sx n="42" d="100"/>
          <a:sy n="42" d="100"/>
        </p:scale>
        <p:origin x="3090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F1C5-007A-43F3-98AC-DE974B02417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AE63-FC58-4628-8265-8B7BCE5E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0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F1C5-007A-43F3-98AC-DE974B02417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AE63-FC58-4628-8265-8B7BCE5E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3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F1C5-007A-43F3-98AC-DE974B02417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AE63-FC58-4628-8265-8B7BCE5E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5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F1C5-007A-43F3-98AC-DE974B02417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AE63-FC58-4628-8265-8B7BCE5E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91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F1C5-007A-43F3-98AC-DE974B02417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AE63-FC58-4628-8265-8B7BCE5E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87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F1C5-007A-43F3-98AC-DE974B02417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AE63-FC58-4628-8265-8B7BCE5E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81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F1C5-007A-43F3-98AC-DE974B02417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AE63-FC58-4628-8265-8B7BCE5E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11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F1C5-007A-43F3-98AC-DE974B02417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AE63-FC58-4628-8265-8B7BCE5E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64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F1C5-007A-43F3-98AC-DE974B02417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AE63-FC58-4628-8265-8B7BCE5E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4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F1C5-007A-43F3-98AC-DE974B02417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AE63-FC58-4628-8265-8B7BCE5E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8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F1C5-007A-43F3-98AC-DE974B02417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3AE63-FC58-4628-8265-8B7BCE5E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4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0F1C5-007A-43F3-98AC-DE974B024176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3AE63-FC58-4628-8265-8B7BCE5EA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DBBB1586-3A72-83FA-54E3-9EA22EC0EDD6}"/>
              </a:ext>
            </a:extLst>
          </p:cNvPr>
          <p:cNvSpPr txBox="1"/>
          <p:nvPr/>
        </p:nvSpPr>
        <p:spPr>
          <a:xfrm>
            <a:off x="2191171" y="109866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Figure1-source data 2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A2E0290B-EB81-FB8C-9792-4E2FC53B4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84" y="1167210"/>
            <a:ext cx="5492351" cy="1086477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17E22743-4056-797A-0FDE-EF5DFB1173B7}"/>
              </a:ext>
            </a:extLst>
          </p:cNvPr>
          <p:cNvSpPr txBox="1"/>
          <p:nvPr/>
        </p:nvSpPr>
        <p:spPr>
          <a:xfrm>
            <a:off x="150011" y="156031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FF480C-71C5-08CB-F629-EF78A3177C8F}"/>
              </a:ext>
            </a:extLst>
          </p:cNvPr>
          <p:cNvSpPr txBox="1"/>
          <p:nvPr/>
        </p:nvSpPr>
        <p:spPr>
          <a:xfrm>
            <a:off x="-38430" y="3130834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CCL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485F6C-C73E-CCDD-08D5-73AF246A14E1}"/>
              </a:ext>
            </a:extLst>
          </p:cNvPr>
          <p:cNvSpPr txBox="1"/>
          <p:nvPr/>
        </p:nvSpPr>
        <p:spPr>
          <a:xfrm>
            <a:off x="7126" y="5710387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CCL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E5D6D73-AD0E-4964-7A47-AD14ACD2015B}"/>
              </a:ext>
            </a:extLst>
          </p:cNvPr>
          <p:cNvSpPr txBox="1"/>
          <p:nvPr/>
        </p:nvSpPr>
        <p:spPr>
          <a:xfrm>
            <a:off x="-15406" y="8713763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CCL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03B7C87-69D0-6B07-A09E-93C42AB08F9B}"/>
              </a:ext>
            </a:extLst>
          </p:cNvPr>
          <p:cNvSpPr txBox="1"/>
          <p:nvPr/>
        </p:nvSpPr>
        <p:spPr>
          <a:xfrm>
            <a:off x="30150" y="11293316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CCL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37A35B2-B8C1-B4A4-5DF1-47EB9F11E47E}"/>
              </a:ext>
            </a:extLst>
          </p:cNvPr>
          <p:cNvSpPr txBox="1"/>
          <p:nvPr/>
        </p:nvSpPr>
        <p:spPr>
          <a:xfrm>
            <a:off x="142391" y="436447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71F650A-89C7-D1EF-1584-9E6E01AAC2A8}"/>
              </a:ext>
            </a:extLst>
          </p:cNvPr>
          <p:cNvSpPr txBox="1"/>
          <p:nvPr/>
        </p:nvSpPr>
        <p:spPr>
          <a:xfrm>
            <a:off x="134771" y="714577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A15EEB2-05D3-2B56-857E-C9C5107DA48A}"/>
              </a:ext>
            </a:extLst>
          </p:cNvPr>
          <p:cNvSpPr txBox="1"/>
          <p:nvPr/>
        </p:nvSpPr>
        <p:spPr>
          <a:xfrm>
            <a:off x="150011" y="983563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AC4A1CC-07F9-B931-AFBE-C881AB3AD99F}"/>
              </a:ext>
            </a:extLst>
          </p:cNvPr>
          <p:cNvSpPr txBox="1"/>
          <p:nvPr/>
        </p:nvSpPr>
        <p:spPr>
          <a:xfrm>
            <a:off x="1005840" y="78432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C096AF7-AA44-1262-3707-FF62E3C78563}"/>
              </a:ext>
            </a:extLst>
          </p:cNvPr>
          <p:cNvSpPr txBox="1"/>
          <p:nvPr/>
        </p:nvSpPr>
        <p:spPr>
          <a:xfrm>
            <a:off x="3545518" y="79082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DESMIN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1D3DD65-B747-DBA8-9795-D3D5304B143C}"/>
              </a:ext>
            </a:extLst>
          </p:cNvPr>
          <p:cNvSpPr txBox="1"/>
          <p:nvPr/>
        </p:nvSpPr>
        <p:spPr>
          <a:xfrm>
            <a:off x="2124542" y="79787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P-AKAP12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24D809B-09AD-5031-CC51-CB4059BF90F7}"/>
              </a:ext>
            </a:extLst>
          </p:cNvPr>
          <p:cNvSpPr txBox="1"/>
          <p:nvPr/>
        </p:nvSpPr>
        <p:spPr>
          <a:xfrm>
            <a:off x="4885906" y="79348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MERGE</a:t>
            </a:r>
          </a:p>
        </p:txBody>
      </p:sp>
    </p:spTree>
    <p:extLst>
      <p:ext uri="{BB962C8B-B14F-4D97-AF65-F5344CB8AC3E}">
        <p14:creationId xmlns:p14="http://schemas.microsoft.com/office/powerpoint/2010/main" val="845012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847A7-45CB-CB83-DBDB-9DC89638F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498" y="937260"/>
            <a:ext cx="1505004" cy="10863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7BDEC3-6A8B-5C34-E761-316494C80310}"/>
              </a:ext>
            </a:extLst>
          </p:cNvPr>
          <p:cNvSpPr txBox="1"/>
          <p:nvPr/>
        </p:nvSpPr>
        <p:spPr>
          <a:xfrm>
            <a:off x="2024531" y="133171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D62894-B00B-5BDA-D807-38F4C05F16BA}"/>
              </a:ext>
            </a:extLst>
          </p:cNvPr>
          <p:cNvSpPr txBox="1"/>
          <p:nvPr/>
        </p:nvSpPr>
        <p:spPr>
          <a:xfrm>
            <a:off x="1836090" y="2902234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CCL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F6CD4-BC1A-2C6B-4AC2-40034608EA8D}"/>
              </a:ext>
            </a:extLst>
          </p:cNvPr>
          <p:cNvSpPr txBox="1"/>
          <p:nvPr/>
        </p:nvSpPr>
        <p:spPr>
          <a:xfrm>
            <a:off x="1881646" y="5481787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CCL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AB0939-8AE1-93F5-31E9-CDD1E6D28488}"/>
              </a:ext>
            </a:extLst>
          </p:cNvPr>
          <p:cNvSpPr txBox="1"/>
          <p:nvPr/>
        </p:nvSpPr>
        <p:spPr>
          <a:xfrm>
            <a:off x="1859114" y="8233703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CCL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F979E-3FFB-3291-F75C-80F728BD4140}"/>
              </a:ext>
            </a:extLst>
          </p:cNvPr>
          <p:cNvSpPr txBox="1"/>
          <p:nvPr/>
        </p:nvSpPr>
        <p:spPr>
          <a:xfrm>
            <a:off x="1904670" y="11064716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CCL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2A4FD-96A3-5C0C-B688-D7C384E3F2A1}"/>
              </a:ext>
            </a:extLst>
          </p:cNvPr>
          <p:cNvSpPr txBox="1"/>
          <p:nvPr/>
        </p:nvSpPr>
        <p:spPr>
          <a:xfrm>
            <a:off x="2016911" y="413587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165AC-BF4C-CE29-CFC4-C4110DAC07E7}"/>
              </a:ext>
            </a:extLst>
          </p:cNvPr>
          <p:cNvSpPr txBox="1"/>
          <p:nvPr/>
        </p:nvSpPr>
        <p:spPr>
          <a:xfrm>
            <a:off x="2009291" y="691717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38BA4-315C-2D6C-C075-240CE4125EC9}"/>
              </a:ext>
            </a:extLst>
          </p:cNvPr>
          <p:cNvSpPr txBox="1"/>
          <p:nvPr/>
        </p:nvSpPr>
        <p:spPr>
          <a:xfrm>
            <a:off x="2024531" y="960703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5AAFFE-90CD-6867-ADBC-5CB7553AFA84}"/>
              </a:ext>
            </a:extLst>
          </p:cNvPr>
          <p:cNvSpPr txBox="1"/>
          <p:nvPr/>
        </p:nvSpPr>
        <p:spPr>
          <a:xfrm>
            <a:off x="2191171" y="178446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Figure1-source data 2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IHC staining</a:t>
            </a:r>
          </a:p>
        </p:txBody>
      </p:sp>
    </p:spTree>
    <p:extLst>
      <p:ext uri="{BB962C8B-B14F-4D97-AF65-F5344CB8AC3E}">
        <p14:creationId xmlns:p14="http://schemas.microsoft.com/office/powerpoint/2010/main" val="4167932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29</Words>
  <Application>Microsoft Office PowerPoint</Application>
  <PresentationFormat>Widescreen</PresentationFormat>
  <Paragraphs>24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Komal Ramani</dc:creator>
  <cp:lastModifiedBy>Komal Ramani</cp:lastModifiedBy>
  <cp:revision>1</cp:revision>
  <dcterms:created xsi:type="dcterms:W3CDTF">2022-07-20T16:32:21Z</dcterms:created>
  <dcterms:modified xsi:type="dcterms:W3CDTF">2022-07-20T16:43:05Z</dcterms:modified>
</cp:coreProperties>
</file>