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5" d="100"/>
          <a:sy n="65" d="100"/>
        </p:scale>
        <p:origin x="32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3552-E171-4904-9613-DC588FA38853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03A3-B0E9-4064-AF97-C4D2208C3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9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3552-E171-4904-9613-DC588FA38853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03A3-B0E9-4064-AF97-C4D2208C3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65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3552-E171-4904-9613-DC588FA38853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03A3-B0E9-4064-AF97-C4D2208C3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3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3552-E171-4904-9613-DC588FA38853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03A3-B0E9-4064-AF97-C4D2208C3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3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3552-E171-4904-9613-DC588FA38853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03A3-B0E9-4064-AF97-C4D2208C3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0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3552-E171-4904-9613-DC588FA38853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03A3-B0E9-4064-AF97-C4D2208C3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9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3552-E171-4904-9613-DC588FA38853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03A3-B0E9-4064-AF97-C4D2208C3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5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3552-E171-4904-9613-DC588FA38853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03A3-B0E9-4064-AF97-C4D2208C3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3552-E171-4904-9613-DC588FA38853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03A3-B0E9-4064-AF97-C4D2208C3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0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3552-E171-4904-9613-DC588FA38853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03A3-B0E9-4064-AF97-C4D2208C3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6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3552-E171-4904-9613-DC588FA38853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03A3-B0E9-4064-AF97-C4D2208C3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3552-E171-4904-9613-DC588FA38853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903A3-B0E9-4064-AF97-C4D2208C3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1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DD2E23-38BD-9D6E-C8F6-F3BA114A4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372" y="2438400"/>
            <a:ext cx="5386428" cy="81591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F8BEE9-D6E5-EA76-D90D-795F2AEAD892}"/>
              </a:ext>
            </a:extLst>
          </p:cNvPr>
          <p:cNvSpPr txBox="1"/>
          <p:nvPr/>
        </p:nvSpPr>
        <p:spPr>
          <a:xfrm>
            <a:off x="363143" y="284395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3722BD-1BE3-A264-6AA6-EE4F34C8D5AC}"/>
              </a:ext>
            </a:extLst>
          </p:cNvPr>
          <p:cNvSpPr txBox="1"/>
          <p:nvPr/>
        </p:nvSpPr>
        <p:spPr>
          <a:xfrm>
            <a:off x="222079" y="370023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HDR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C3AEA1-BFE6-AE0A-BCE8-1B3AA7AD5252}"/>
              </a:ext>
            </a:extLst>
          </p:cNvPr>
          <p:cNvSpPr txBox="1"/>
          <p:nvPr/>
        </p:nvSpPr>
        <p:spPr>
          <a:xfrm>
            <a:off x="1275421" y="199872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DAPI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4EC4D-C1A3-C77B-82E9-AE69B34FB039}"/>
              </a:ext>
            </a:extLst>
          </p:cNvPr>
          <p:cNvSpPr txBox="1"/>
          <p:nvPr/>
        </p:nvSpPr>
        <p:spPr>
          <a:xfrm>
            <a:off x="2425151" y="1753513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CALRETI-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-CULIN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D914EF-32B8-6D20-38EA-BDC3CF7BC928}"/>
              </a:ext>
            </a:extLst>
          </p:cNvPr>
          <p:cNvSpPr txBox="1"/>
          <p:nvPr/>
        </p:nvSpPr>
        <p:spPr>
          <a:xfrm>
            <a:off x="3804287" y="1715140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AKAP12-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HSP47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9EDD74-5998-C3C0-9497-ECA546ADFBBA}"/>
              </a:ext>
            </a:extLst>
          </p:cNvPr>
          <p:cNvSpPr txBox="1"/>
          <p:nvPr/>
        </p:nvSpPr>
        <p:spPr>
          <a:xfrm>
            <a:off x="5173076" y="1899807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MERGE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244395-53C0-B059-F273-9F34102D8203}"/>
              </a:ext>
            </a:extLst>
          </p:cNvPr>
          <p:cNvCxnSpPr>
            <a:cxnSpLocks/>
          </p:cNvCxnSpPr>
          <p:nvPr/>
        </p:nvCxnSpPr>
        <p:spPr>
          <a:xfrm>
            <a:off x="6559060" y="2435014"/>
            <a:ext cx="0" cy="20116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3CDBF2C-755D-CEC2-48C5-3A5F22A33BCB}"/>
              </a:ext>
            </a:extLst>
          </p:cNvPr>
          <p:cNvSpPr txBox="1"/>
          <p:nvPr/>
        </p:nvSpPr>
        <p:spPr>
          <a:xfrm>
            <a:off x="6537328" y="322539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E9682-101B-D09A-BF32-46479DC74F84}"/>
              </a:ext>
            </a:extLst>
          </p:cNvPr>
          <p:cNvSpPr txBox="1"/>
          <p:nvPr/>
        </p:nvSpPr>
        <p:spPr>
          <a:xfrm>
            <a:off x="363143" y="486032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3E4720-7C1F-08D9-A1EC-59B57648256F}"/>
              </a:ext>
            </a:extLst>
          </p:cNvPr>
          <p:cNvSpPr txBox="1"/>
          <p:nvPr/>
        </p:nvSpPr>
        <p:spPr>
          <a:xfrm>
            <a:off x="222079" y="571660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HDR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5A3734-0090-0727-65B7-706CB584C4D2}"/>
              </a:ext>
            </a:extLst>
          </p:cNvPr>
          <p:cNvSpPr txBox="1"/>
          <p:nvPr/>
        </p:nvSpPr>
        <p:spPr>
          <a:xfrm>
            <a:off x="6531463" y="52417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D71EA2-361B-BB20-17C0-6103D3C0F035}"/>
              </a:ext>
            </a:extLst>
          </p:cNvPr>
          <p:cNvCxnSpPr>
            <a:cxnSpLocks/>
          </p:cNvCxnSpPr>
          <p:nvPr/>
        </p:nvCxnSpPr>
        <p:spPr>
          <a:xfrm>
            <a:off x="6553198" y="4486554"/>
            <a:ext cx="0" cy="20116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9F0B555-92DA-D590-26D5-AAAD882A06ED}"/>
              </a:ext>
            </a:extLst>
          </p:cNvPr>
          <p:cNvSpPr txBox="1"/>
          <p:nvPr/>
        </p:nvSpPr>
        <p:spPr>
          <a:xfrm>
            <a:off x="363143" y="692944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97F50D-5B97-DEC4-8FA7-CAE965317BB2}"/>
              </a:ext>
            </a:extLst>
          </p:cNvPr>
          <p:cNvSpPr txBox="1"/>
          <p:nvPr/>
        </p:nvSpPr>
        <p:spPr>
          <a:xfrm>
            <a:off x="222079" y="778572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HDR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A25215-A7C9-974D-0A76-12AFB0B365DE}"/>
              </a:ext>
            </a:extLst>
          </p:cNvPr>
          <p:cNvSpPr txBox="1"/>
          <p:nvPr/>
        </p:nvSpPr>
        <p:spPr>
          <a:xfrm>
            <a:off x="6525600" y="73108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47F6D2-1BD5-78C6-81AA-F2A60AA30F44}"/>
              </a:ext>
            </a:extLst>
          </p:cNvPr>
          <p:cNvCxnSpPr>
            <a:cxnSpLocks/>
          </p:cNvCxnSpPr>
          <p:nvPr/>
        </p:nvCxnSpPr>
        <p:spPr>
          <a:xfrm>
            <a:off x="6564920" y="6555676"/>
            <a:ext cx="0" cy="20116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3B9AD58-21ED-7479-B69B-07D1A38B71D0}"/>
              </a:ext>
            </a:extLst>
          </p:cNvPr>
          <p:cNvSpPr txBox="1"/>
          <p:nvPr/>
        </p:nvSpPr>
        <p:spPr>
          <a:xfrm>
            <a:off x="363143" y="899856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5A29CF-58AD-77BC-E275-6F8F4402FBE2}"/>
              </a:ext>
            </a:extLst>
          </p:cNvPr>
          <p:cNvSpPr txBox="1"/>
          <p:nvPr/>
        </p:nvSpPr>
        <p:spPr>
          <a:xfrm>
            <a:off x="222079" y="985485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HDR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7D34E6-BA2F-1BF2-0792-4CABF92CFE4A}"/>
              </a:ext>
            </a:extLst>
          </p:cNvPr>
          <p:cNvSpPr txBox="1"/>
          <p:nvPr/>
        </p:nvSpPr>
        <p:spPr>
          <a:xfrm>
            <a:off x="6572490" y="93800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BE747B8-306B-2CE4-CECA-5034A5D657BE}"/>
              </a:ext>
            </a:extLst>
          </p:cNvPr>
          <p:cNvCxnSpPr>
            <a:cxnSpLocks/>
          </p:cNvCxnSpPr>
          <p:nvPr/>
        </p:nvCxnSpPr>
        <p:spPr>
          <a:xfrm>
            <a:off x="6559056" y="8624799"/>
            <a:ext cx="0" cy="20116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525B46D-BCB6-93B1-0CB4-77C3A8560166}"/>
              </a:ext>
            </a:extLst>
          </p:cNvPr>
          <p:cNvSpPr txBox="1"/>
          <p:nvPr/>
        </p:nvSpPr>
        <p:spPr>
          <a:xfrm>
            <a:off x="4999667" y="10839045"/>
            <a:ext cx="1548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Scale bar=80µm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87233B-59C0-12F7-7AAB-2EB442340FEC}"/>
              </a:ext>
            </a:extLst>
          </p:cNvPr>
          <p:cNvSpPr txBox="1"/>
          <p:nvPr/>
        </p:nvSpPr>
        <p:spPr>
          <a:xfrm>
            <a:off x="2602453" y="597877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2-source data 3</a:t>
            </a:r>
          </a:p>
        </p:txBody>
      </p:sp>
    </p:spTree>
    <p:extLst>
      <p:ext uri="{BB962C8B-B14F-4D97-AF65-F5344CB8AC3E}">
        <p14:creationId xmlns:p14="http://schemas.microsoft.com/office/powerpoint/2010/main" val="278573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5B288A-F8FD-53EA-07E9-538070CC4527}"/>
              </a:ext>
            </a:extLst>
          </p:cNvPr>
          <p:cNvSpPr txBox="1"/>
          <p:nvPr/>
        </p:nvSpPr>
        <p:spPr>
          <a:xfrm>
            <a:off x="363143" y="284395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4E6F7-900B-F19D-5BDA-51694F025A31}"/>
              </a:ext>
            </a:extLst>
          </p:cNvPr>
          <p:cNvSpPr txBox="1"/>
          <p:nvPr/>
        </p:nvSpPr>
        <p:spPr>
          <a:xfrm>
            <a:off x="222079" y="375299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HDR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710078-1C8A-A033-A2F5-30E368EB0A51}"/>
              </a:ext>
            </a:extLst>
          </p:cNvPr>
          <p:cNvSpPr txBox="1"/>
          <p:nvPr/>
        </p:nvSpPr>
        <p:spPr>
          <a:xfrm>
            <a:off x="1275421" y="199872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DAPI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8FE744-BBF3-0F35-DA65-6EDCCA0A356E}"/>
              </a:ext>
            </a:extLst>
          </p:cNvPr>
          <p:cNvSpPr txBox="1"/>
          <p:nvPr/>
        </p:nvSpPr>
        <p:spPr>
          <a:xfrm>
            <a:off x="2425151" y="1753513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CALRETI-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-CULIN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DE6EE3-DE1F-A295-36EA-1B3D63CAA1F4}"/>
              </a:ext>
            </a:extLst>
          </p:cNvPr>
          <p:cNvSpPr txBox="1"/>
          <p:nvPr/>
        </p:nvSpPr>
        <p:spPr>
          <a:xfrm>
            <a:off x="3772229" y="1715140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Collagen-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HSP47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EEDAF0-B3D5-298F-E33F-E1995AD6986F}"/>
              </a:ext>
            </a:extLst>
          </p:cNvPr>
          <p:cNvSpPr txBox="1"/>
          <p:nvPr/>
        </p:nvSpPr>
        <p:spPr>
          <a:xfrm>
            <a:off x="5225831" y="1934977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MERGE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C9497D-4D36-0B21-7A96-C0F3B59B8CA2}"/>
              </a:ext>
            </a:extLst>
          </p:cNvPr>
          <p:cNvCxnSpPr>
            <a:cxnSpLocks/>
          </p:cNvCxnSpPr>
          <p:nvPr/>
        </p:nvCxnSpPr>
        <p:spPr>
          <a:xfrm>
            <a:off x="6559060" y="2435014"/>
            <a:ext cx="0" cy="20116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00CC4F3-E066-D815-4A00-D1D1BEC84E1B}"/>
              </a:ext>
            </a:extLst>
          </p:cNvPr>
          <p:cNvSpPr txBox="1"/>
          <p:nvPr/>
        </p:nvSpPr>
        <p:spPr>
          <a:xfrm>
            <a:off x="6537328" y="322539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CF997B-B722-F158-E346-79AC1FDE463B}"/>
              </a:ext>
            </a:extLst>
          </p:cNvPr>
          <p:cNvSpPr txBox="1"/>
          <p:nvPr/>
        </p:nvSpPr>
        <p:spPr>
          <a:xfrm>
            <a:off x="363143" y="486032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D970DB-B635-5DA0-949F-C85A34686400}"/>
              </a:ext>
            </a:extLst>
          </p:cNvPr>
          <p:cNvSpPr txBox="1"/>
          <p:nvPr/>
        </p:nvSpPr>
        <p:spPr>
          <a:xfrm>
            <a:off x="222079" y="571660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HDR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E15E94-E0AA-62C6-DC93-8CCEE52A4A90}"/>
              </a:ext>
            </a:extLst>
          </p:cNvPr>
          <p:cNvSpPr txBox="1"/>
          <p:nvPr/>
        </p:nvSpPr>
        <p:spPr>
          <a:xfrm>
            <a:off x="6531463" y="52417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3B6F12-C215-7AE4-04FC-DE461A23FC1A}"/>
              </a:ext>
            </a:extLst>
          </p:cNvPr>
          <p:cNvCxnSpPr>
            <a:cxnSpLocks/>
          </p:cNvCxnSpPr>
          <p:nvPr/>
        </p:nvCxnSpPr>
        <p:spPr>
          <a:xfrm>
            <a:off x="6553198" y="4486554"/>
            <a:ext cx="0" cy="20116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EE8237-223F-F170-7A4F-D5B9F1F62544}"/>
              </a:ext>
            </a:extLst>
          </p:cNvPr>
          <p:cNvSpPr txBox="1"/>
          <p:nvPr/>
        </p:nvSpPr>
        <p:spPr>
          <a:xfrm>
            <a:off x="363143" y="692944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1D74D2-A259-6DB6-17A4-220C0207DD28}"/>
              </a:ext>
            </a:extLst>
          </p:cNvPr>
          <p:cNvSpPr txBox="1"/>
          <p:nvPr/>
        </p:nvSpPr>
        <p:spPr>
          <a:xfrm>
            <a:off x="222079" y="783848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HDR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CCE6CF-744F-D8C1-1F2A-D65C6A382BDA}"/>
              </a:ext>
            </a:extLst>
          </p:cNvPr>
          <p:cNvSpPr txBox="1"/>
          <p:nvPr/>
        </p:nvSpPr>
        <p:spPr>
          <a:xfrm>
            <a:off x="6525600" y="73108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056CC62-5DD0-72AA-195A-3672799B41AB}"/>
              </a:ext>
            </a:extLst>
          </p:cNvPr>
          <p:cNvCxnSpPr>
            <a:cxnSpLocks/>
          </p:cNvCxnSpPr>
          <p:nvPr/>
        </p:nvCxnSpPr>
        <p:spPr>
          <a:xfrm>
            <a:off x="6564920" y="6555676"/>
            <a:ext cx="0" cy="20116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A50B50C-5F40-ABCE-3A66-FA332C32CB59}"/>
              </a:ext>
            </a:extLst>
          </p:cNvPr>
          <p:cNvSpPr txBox="1"/>
          <p:nvPr/>
        </p:nvSpPr>
        <p:spPr>
          <a:xfrm>
            <a:off x="363143" y="899856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6C6126-7D82-FBB6-7AE2-3676BD751D96}"/>
              </a:ext>
            </a:extLst>
          </p:cNvPr>
          <p:cNvSpPr txBox="1"/>
          <p:nvPr/>
        </p:nvSpPr>
        <p:spPr>
          <a:xfrm>
            <a:off x="222079" y="989002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HDR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3A6BFA-35B2-59C6-54EB-9473EB7213B7}"/>
              </a:ext>
            </a:extLst>
          </p:cNvPr>
          <p:cNvSpPr txBox="1"/>
          <p:nvPr/>
        </p:nvSpPr>
        <p:spPr>
          <a:xfrm>
            <a:off x="6572490" y="93800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24F375-DF52-9AFD-734F-510D0118C0D4}"/>
              </a:ext>
            </a:extLst>
          </p:cNvPr>
          <p:cNvCxnSpPr>
            <a:cxnSpLocks/>
          </p:cNvCxnSpPr>
          <p:nvPr/>
        </p:nvCxnSpPr>
        <p:spPr>
          <a:xfrm>
            <a:off x="6559056" y="8624799"/>
            <a:ext cx="0" cy="20116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1395858-3123-92FC-23D1-3B9CD338D0EF}"/>
              </a:ext>
            </a:extLst>
          </p:cNvPr>
          <p:cNvSpPr txBox="1"/>
          <p:nvPr/>
        </p:nvSpPr>
        <p:spPr>
          <a:xfrm>
            <a:off x="2602453" y="597877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2-source data 3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0373538-4565-D408-FAF1-384DF870F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23" y="2480031"/>
            <a:ext cx="5371319" cy="815644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0C552F8-2600-EEC8-A29E-02F6DA66AAC1}"/>
              </a:ext>
            </a:extLst>
          </p:cNvPr>
          <p:cNvSpPr txBox="1"/>
          <p:nvPr/>
        </p:nvSpPr>
        <p:spPr>
          <a:xfrm>
            <a:off x="4966945" y="11152219"/>
            <a:ext cx="1548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Scale bar=80µm</a:t>
            </a:r>
          </a:p>
        </p:txBody>
      </p:sp>
    </p:spTree>
    <p:extLst>
      <p:ext uri="{BB962C8B-B14F-4D97-AF65-F5344CB8AC3E}">
        <p14:creationId xmlns:p14="http://schemas.microsoft.com/office/powerpoint/2010/main" val="662352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54</Words>
  <Application>Microsoft Office PowerPoint</Application>
  <PresentationFormat>Widescreen</PresentationFormat>
  <Paragraphs>40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Komal Ramani</dc:creator>
  <cp:lastModifiedBy>Komal Ramani</cp:lastModifiedBy>
  <cp:revision>2</cp:revision>
  <dcterms:created xsi:type="dcterms:W3CDTF">2022-07-20T17:20:13Z</dcterms:created>
  <dcterms:modified xsi:type="dcterms:W3CDTF">2022-07-20T19:07:46Z</dcterms:modified>
</cp:coreProperties>
</file>