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3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0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B1A6-1B0B-48B2-84C2-90704B2CCF3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97D6-0DE0-40E8-8A5A-E92CE023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6A46A-5E12-67B6-FA4D-BE50FE52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1" y="4909384"/>
            <a:ext cx="2783888" cy="230981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846A0-E8B2-B520-9256-20634A66E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2" y="7714737"/>
            <a:ext cx="2777844" cy="2309812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6D95A-E7B5-5481-C06F-8E30EF889E0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5000" contrast="-1000"/>
          </a:blip>
          <a:stretch>
            <a:fillRect/>
          </a:stretch>
        </p:blipFill>
        <p:spPr>
          <a:xfrm>
            <a:off x="3429000" y="2220641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8B7F8-31EE-ED6B-6CCB-5DBF1B4B6C9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2000" contrast="5000"/>
          </a:blip>
          <a:stretch>
            <a:fillRect/>
          </a:stretch>
        </p:blipFill>
        <p:spPr>
          <a:xfrm>
            <a:off x="3429000" y="4894099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68E213-CB94-3909-26D2-70E4C37CB45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20000" contrast="-2000"/>
          </a:blip>
          <a:stretch>
            <a:fillRect/>
          </a:stretch>
        </p:blipFill>
        <p:spPr>
          <a:xfrm>
            <a:off x="3420731" y="7718527"/>
            <a:ext cx="2777844" cy="2313432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ADBF59-32DA-FAE6-D5E0-D670D76D93CA}"/>
              </a:ext>
            </a:extLst>
          </p:cNvPr>
          <p:cNvSpPr txBox="1"/>
          <p:nvPr/>
        </p:nvSpPr>
        <p:spPr>
          <a:xfrm>
            <a:off x="1448881" y="693174"/>
            <a:ext cx="425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2D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source data-DAY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0- 1 to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3D165-427B-EA6F-EE9A-7E4966CA1F34}"/>
              </a:ext>
            </a:extLst>
          </p:cNvPr>
          <p:cNvSpPr txBox="1"/>
          <p:nvPr/>
        </p:nvSpPr>
        <p:spPr>
          <a:xfrm>
            <a:off x="224684" y="1499612"/>
            <a:ext cx="27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A autofluorescence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DAA2E-64B2-E2F8-10FC-714FD3857119}"/>
              </a:ext>
            </a:extLst>
          </p:cNvPr>
          <p:cNvSpPr txBox="1"/>
          <p:nvPr/>
        </p:nvSpPr>
        <p:spPr>
          <a:xfrm>
            <a:off x="4403394" y="1459558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Brightfield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E3AAAA-FCC3-50AB-CFEE-6CDFD75AC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832" y="2149162"/>
            <a:ext cx="2786113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5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67306-5217-15F7-4C70-9FE67A3076F9}"/>
              </a:ext>
            </a:extLst>
          </p:cNvPr>
          <p:cNvSpPr txBox="1"/>
          <p:nvPr/>
        </p:nvSpPr>
        <p:spPr>
          <a:xfrm>
            <a:off x="1448881" y="693174"/>
            <a:ext cx="425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2D source data-DAY 5- 1 to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781D1-B09A-A1FA-5D70-4C2DE7DC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2" y="2632629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AFC499-46E7-0318-9428-4098C3FF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2" y="5085400"/>
            <a:ext cx="2780006" cy="230981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EB973-5C37-E2C4-C2AE-A915C70E3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62" y="7509946"/>
            <a:ext cx="2781300" cy="2309812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804AD-757D-AD4E-BD81-41D64B7AFD3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3000" contrast="3000"/>
          </a:blip>
          <a:stretch>
            <a:fillRect/>
          </a:stretch>
        </p:blipFill>
        <p:spPr>
          <a:xfrm>
            <a:off x="3581610" y="2632629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B18EA-66B3-6E3A-383D-C9F6FA39E81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7000" contrast="4000"/>
          </a:blip>
          <a:stretch>
            <a:fillRect/>
          </a:stretch>
        </p:blipFill>
        <p:spPr>
          <a:xfrm>
            <a:off x="3581610" y="5070115"/>
            <a:ext cx="2746405" cy="2313432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5047C-BAC5-A74B-22F6-4240EF6D73A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9000" contrast="-6000"/>
          </a:blip>
          <a:stretch>
            <a:fillRect/>
          </a:stretch>
        </p:blipFill>
        <p:spPr>
          <a:xfrm>
            <a:off x="3581610" y="7513736"/>
            <a:ext cx="2740708" cy="231343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F6D968-8566-94AD-434C-FF61546AED22}"/>
              </a:ext>
            </a:extLst>
          </p:cNvPr>
          <p:cNvSpPr txBox="1"/>
          <p:nvPr/>
        </p:nvSpPr>
        <p:spPr>
          <a:xfrm>
            <a:off x="284445" y="1772318"/>
            <a:ext cx="27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A autofluorescence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88527-BF3C-2ADB-53CE-D9C5D29D140F}"/>
              </a:ext>
            </a:extLst>
          </p:cNvPr>
          <p:cNvSpPr txBox="1"/>
          <p:nvPr/>
        </p:nvSpPr>
        <p:spPr>
          <a:xfrm>
            <a:off x="4463155" y="1732264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Brightfield</a:t>
            </a:r>
          </a:p>
        </p:txBody>
      </p:sp>
    </p:spTree>
    <p:extLst>
      <p:ext uri="{BB962C8B-B14F-4D97-AF65-F5344CB8AC3E}">
        <p14:creationId xmlns:p14="http://schemas.microsoft.com/office/powerpoint/2010/main" val="69908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95832-AEB3-AC72-27F9-6A252C12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7" y="2351590"/>
            <a:ext cx="2777844" cy="2314226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7A6AC-298E-3B19-7FBE-12D6B5CB334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6000" contrast="13000"/>
          </a:blip>
          <a:stretch>
            <a:fillRect/>
          </a:stretch>
        </p:blipFill>
        <p:spPr>
          <a:xfrm>
            <a:off x="3739820" y="2351590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FFD722-F15C-9FC2-3860-B37CA703A6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1000" contrast="29000"/>
          </a:blip>
          <a:stretch>
            <a:fillRect/>
          </a:stretch>
        </p:blipFill>
        <p:spPr>
          <a:xfrm>
            <a:off x="3739820" y="4789076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07B7C-F7FA-1EC5-CF11-EF401F4A533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2000" contrast="39000"/>
          </a:blip>
          <a:stretch>
            <a:fillRect/>
          </a:stretch>
        </p:blipFill>
        <p:spPr>
          <a:xfrm>
            <a:off x="3739820" y="7232697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87416-1575-B186-C3F0-7E889F1D0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87" y="4789076"/>
            <a:ext cx="2777844" cy="2314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D7458-1358-DE8F-A398-F8C5EE47C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687" y="7228907"/>
            <a:ext cx="2777844" cy="2313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66FE4D-FBA4-0ED9-1CD0-1064B5847E68}"/>
              </a:ext>
            </a:extLst>
          </p:cNvPr>
          <p:cNvSpPr txBox="1"/>
          <p:nvPr/>
        </p:nvSpPr>
        <p:spPr>
          <a:xfrm>
            <a:off x="1448881" y="693174"/>
            <a:ext cx="521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2D source data-DAY 5+SaCas9- 1 to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45BCF-2207-3F1D-BD7C-4E0CAC74ACB2}"/>
              </a:ext>
            </a:extLst>
          </p:cNvPr>
          <p:cNvSpPr txBox="1"/>
          <p:nvPr/>
        </p:nvSpPr>
        <p:spPr>
          <a:xfrm>
            <a:off x="224684" y="1499612"/>
            <a:ext cx="27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A autofluorescence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BAB20-DC01-9586-6522-25BA8C05D235}"/>
              </a:ext>
            </a:extLst>
          </p:cNvPr>
          <p:cNvSpPr txBox="1"/>
          <p:nvPr/>
        </p:nvSpPr>
        <p:spPr>
          <a:xfrm>
            <a:off x="4403394" y="1459558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Brightfield</a:t>
            </a:r>
          </a:p>
        </p:txBody>
      </p:sp>
    </p:spTree>
    <p:extLst>
      <p:ext uri="{BB962C8B-B14F-4D97-AF65-F5344CB8AC3E}">
        <p14:creationId xmlns:p14="http://schemas.microsoft.com/office/powerpoint/2010/main" val="406314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5734D-5A9E-8F87-7340-1E49826D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9" y="2142430"/>
            <a:ext cx="2777844" cy="230981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60307-BA8A-114C-0824-7F74F252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9" y="4801087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DCED1-AD5B-93A1-0CC4-6FF526A47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9" y="7478818"/>
            <a:ext cx="2777844" cy="230981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C93C9-9FE8-3533-20EE-8A4DED5E7E2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1000" contrast="21000"/>
          </a:blip>
          <a:stretch>
            <a:fillRect/>
          </a:stretch>
        </p:blipFill>
        <p:spPr>
          <a:xfrm>
            <a:off x="3564152" y="2142430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637B8-67C9-6F02-F16F-1A19A2429E6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3564152" y="4785802"/>
            <a:ext cx="2777844" cy="2313432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F0F2B-4D8B-2D48-E62B-B7E52E3B94E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1000" contrast="4000"/>
          </a:blip>
          <a:stretch>
            <a:fillRect/>
          </a:stretch>
        </p:blipFill>
        <p:spPr>
          <a:xfrm>
            <a:off x="3564152" y="7482608"/>
            <a:ext cx="2777844" cy="231343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BC50B-1D81-F898-5AD5-F4A0E7D38E34}"/>
              </a:ext>
            </a:extLst>
          </p:cNvPr>
          <p:cNvSpPr txBox="1"/>
          <p:nvPr/>
        </p:nvSpPr>
        <p:spPr>
          <a:xfrm>
            <a:off x="886915" y="599522"/>
            <a:ext cx="488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2D source data-DAY 5+HDR- 1 to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516DF-5AC5-56F3-292E-7D7ECCD6C7DE}"/>
              </a:ext>
            </a:extLst>
          </p:cNvPr>
          <p:cNvSpPr txBox="1"/>
          <p:nvPr/>
        </p:nvSpPr>
        <p:spPr>
          <a:xfrm>
            <a:off x="224684" y="1499612"/>
            <a:ext cx="27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A autofluorescence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F01D2-8BCA-FA18-CA52-FEA1542F409E}"/>
              </a:ext>
            </a:extLst>
          </p:cNvPr>
          <p:cNvSpPr txBox="1"/>
          <p:nvPr/>
        </p:nvSpPr>
        <p:spPr>
          <a:xfrm>
            <a:off x="4403394" y="1459558"/>
            <a:ext cx="116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Brightfield</a:t>
            </a:r>
          </a:p>
        </p:txBody>
      </p:sp>
    </p:spTree>
    <p:extLst>
      <p:ext uri="{BB962C8B-B14F-4D97-AF65-F5344CB8AC3E}">
        <p14:creationId xmlns:p14="http://schemas.microsoft.com/office/powerpoint/2010/main" val="4116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52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 Ramani</dc:creator>
  <cp:lastModifiedBy>Komal Ramani</cp:lastModifiedBy>
  <cp:revision>4</cp:revision>
  <dcterms:created xsi:type="dcterms:W3CDTF">2023-03-30T16:18:11Z</dcterms:created>
  <dcterms:modified xsi:type="dcterms:W3CDTF">2023-04-02T15:24:58Z</dcterms:modified>
</cp:coreProperties>
</file>