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349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E7AE-D1FF-4BD9-96F5-0AABEE9D909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4D7-AF62-440A-8893-7EF248B63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65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E7AE-D1FF-4BD9-96F5-0AABEE9D909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4D7-AF62-440A-8893-7EF248B63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32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E7AE-D1FF-4BD9-96F5-0AABEE9D909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4D7-AF62-440A-8893-7EF248B63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56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E7AE-D1FF-4BD9-96F5-0AABEE9D909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4D7-AF62-440A-8893-7EF248B63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6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E7AE-D1FF-4BD9-96F5-0AABEE9D909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4D7-AF62-440A-8893-7EF248B63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42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E7AE-D1FF-4BD9-96F5-0AABEE9D909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4D7-AF62-440A-8893-7EF248B63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2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E7AE-D1FF-4BD9-96F5-0AABEE9D909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4D7-AF62-440A-8893-7EF248B63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2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E7AE-D1FF-4BD9-96F5-0AABEE9D909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4D7-AF62-440A-8893-7EF248B63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76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E7AE-D1FF-4BD9-96F5-0AABEE9D909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4D7-AF62-440A-8893-7EF248B63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0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E7AE-D1FF-4BD9-96F5-0AABEE9D909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4D7-AF62-440A-8893-7EF248B63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81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E7AE-D1FF-4BD9-96F5-0AABEE9D909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84D7-AF62-440A-8893-7EF248B63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87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6E7AE-D1FF-4BD9-96F5-0AABEE9D909D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B84D7-AF62-440A-8893-7EF248B63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45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1B5CEE-5A64-1942-8701-CAD39809EB54}"/>
              </a:ext>
            </a:extLst>
          </p:cNvPr>
          <p:cNvSpPr txBox="1"/>
          <p:nvPr/>
        </p:nvSpPr>
        <p:spPr>
          <a:xfrm>
            <a:off x="1146713" y="1751159"/>
            <a:ext cx="25680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2C8A44-7758-E60E-78E9-9103A72D2E1B}"/>
              </a:ext>
            </a:extLst>
          </p:cNvPr>
          <p:cNvSpPr txBox="1"/>
          <p:nvPr/>
        </p:nvSpPr>
        <p:spPr>
          <a:xfrm>
            <a:off x="2080919" y="1771142"/>
            <a:ext cx="25680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C2F30E-2F5D-27C1-5A63-2B4FC4DA9B98}"/>
              </a:ext>
            </a:extLst>
          </p:cNvPr>
          <p:cNvSpPr txBox="1"/>
          <p:nvPr/>
        </p:nvSpPr>
        <p:spPr>
          <a:xfrm>
            <a:off x="5008070" y="1772179"/>
            <a:ext cx="25680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88831-ACC3-43EE-3E75-08CB32D0681E}"/>
              </a:ext>
            </a:extLst>
          </p:cNvPr>
          <p:cNvSpPr txBox="1"/>
          <p:nvPr/>
        </p:nvSpPr>
        <p:spPr>
          <a:xfrm>
            <a:off x="38372" y="2345817"/>
            <a:ext cx="65114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Arial" panose="020B0604020202020204" pitchFamily="34" charset="0"/>
                <a:cs typeface="Arial" panose="020B0604020202020204" pitchFamily="34" charset="0"/>
              </a:rPr>
              <a:t>OIL+EV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7C370-3EA1-AF7C-E838-9DC0AA4EF1BA}"/>
              </a:ext>
            </a:extLst>
          </p:cNvPr>
          <p:cNvSpPr txBox="1"/>
          <p:nvPr/>
        </p:nvSpPr>
        <p:spPr>
          <a:xfrm>
            <a:off x="38371" y="3232144"/>
            <a:ext cx="66717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Arial" panose="020B0604020202020204" pitchFamily="34" charset="0"/>
                <a:cs typeface="Arial" panose="020B0604020202020204" pitchFamily="34" charset="0"/>
              </a:rPr>
              <a:t>OIL+CR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120967-5584-9FFE-A5CD-91D319916B13}"/>
              </a:ext>
            </a:extLst>
          </p:cNvPr>
          <p:cNvSpPr txBox="1"/>
          <p:nvPr/>
        </p:nvSpPr>
        <p:spPr>
          <a:xfrm>
            <a:off x="-29728" y="3840639"/>
            <a:ext cx="77457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Arial" panose="020B0604020202020204" pitchFamily="34" charset="0"/>
                <a:cs typeface="Arial" panose="020B0604020202020204" pitchFamily="34" charset="0"/>
              </a:rPr>
              <a:t>CCL4+EV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CD9D9C-1F43-2210-8307-A24ECE697E23}"/>
              </a:ext>
            </a:extLst>
          </p:cNvPr>
          <p:cNvSpPr txBox="1"/>
          <p:nvPr/>
        </p:nvSpPr>
        <p:spPr>
          <a:xfrm>
            <a:off x="-36302" y="4561025"/>
            <a:ext cx="79060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Arial" panose="020B0604020202020204" pitchFamily="34" charset="0"/>
                <a:cs typeface="Arial" panose="020B0604020202020204" pitchFamily="34" charset="0"/>
              </a:rPr>
              <a:t>CCL4+CR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F5DB42-A24C-716C-BA37-4BEBB904D7A3}"/>
              </a:ext>
            </a:extLst>
          </p:cNvPr>
          <p:cNvSpPr txBox="1"/>
          <p:nvPr/>
        </p:nvSpPr>
        <p:spPr>
          <a:xfrm>
            <a:off x="4010149" y="1779180"/>
            <a:ext cx="25680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A48C51-1878-89EA-182E-279D925D55F8}"/>
              </a:ext>
            </a:extLst>
          </p:cNvPr>
          <p:cNvSpPr txBox="1"/>
          <p:nvPr/>
        </p:nvSpPr>
        <p:spPr>
          <a:xfrm>
            <a:off x="5948034" y="1769399"/>
            <a:ext cx="25680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FDF118-A52C-CCF9-C894-8842D6044B24}"/>
              </a:ext>
            </a:extLst>
          </p:cNvPr>
          <p:cNvSpPr txBox="1"/>
          <p:nvPr/>
        </p:nvSpPr>
        <p:spPr>
          <a:xfrm>
            <a:off x="3105940" y="1772179"/>
            <a:ext cx="25680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Left Bracket 36">
            <a:extLst>
              <a:ext uri="{FF2B5EF4-FFF2-40B4-BE49-F238E27FC236}">
                <a16:creationId xmlns:a16="http://schemas.microsoft.com/office/drawing/2014/main" id="{F63DAD61-1522-871B-7D20-F4AB25836947}"/>
              </a:ext>
            </a:extLst>
          </p:cNvPr>
          <p:cNvSpPr/>
          <p:nvPr/>
        </p:nvSpPr>
        <p:spPr>
          <a:xfrm rot="5400000" flipV="1">
            <a:off x="2172373" y="5124228"/>
            <a:ext cx="182880" cy="2926080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Left Bracket 25">
            <a:extLst>
              <a:ext uri="{FF2B5EF4-FFF2-40B4-BE49-F238E27FC236}">
                <a16:creationId xmlns:a16="http://schemas.microsoft.com/office/drawing/2014/main" id="{49E16630-077D-2C6F-619D-A45CDB2C54E8}"/>
              </a:ext>
            </a:extLst>
          </p:cNvPr>
          <p:cNvSpPr/>
          <p:nvPr/>
        </p:nvSpPr>
        <p:spPr>
          <a:xfrm rot="5400000" flipV="1">
            <a:off x="5149642" y="5130961"/>
            <a:ext cx="154305" cy="2926080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B1FED0-0655-DA82-F412-541EB0098BBC}"/>
              </a:ext>
            </a:extLst>
          </p:cNvPr>
          <p:cNvSpPr txBox="1"/>
          <p:nvPr/>
        </p:nvSpPr>
        <p:spPr>
          <a:xfrm>
            <a:off x="1130984" y="6179952"/>
            <a:ext cx="226376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Arial" panose="020B0604020202020204" pitchFamily="34" charset="0"/>
                <a:cs typeface="Arial" panose="020B0604020202020204" pitchFamily="34" charset="0"/>
              </a:rPr>
              <a:t>ORIGINAL PMUT done with PDEL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CDDEAC-AEF1-8F71-4604-E06780B62330}"/>
              </a:ext>
            </a:extLst>
          </p:cNvPr>
          <p:cNvSpPr txBox="1"/>
          <p:nvPr/>
        </p:nvSpPr>
        <p:spPr>
          <a:xfrm>
            <a:off x="5127442" y="6128030"/>
            <a:ext cx="96853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Arial" panose="020B0604020202020204" pitchFamily="34" charset="0"/>
                <a:cs typeface="Arial" panose="020B0604020202020204" pitchFamily="34" charset="0"/>
              </a:rPr>
              <a:t>NEW PMUT 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FDAA1B-B89F-AA23-1A2C-9B79631D7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3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048" y="6952372"/>
            <a:ext cx="5833063" cy="29260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E6C02B6-AB63-A22C-6347-2AA433D65E91}"/>
              </a:ext>
            </a:extLst>
          </p:cNvPr>
          <p:cNvSpPr txBox="1"/>
          <p:nvPr/>
        </p:nvSpPr>
        <p:spPr>
          <a:xfrm>
            <a:off x="3225938" y="1111152"/>
            <a:ext cx="53251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E305A4-A382-8E15-687F-745E645F4BC9}"/>
              </a:ext>
            </a:extLst>
          </p:cNvPr>
          <p:cNvSpPr txBox="1"/>
          <p:nvPr/>
        </p:nvSpPr>
        <p:spPr>
          <a:xfrm>
            <a:off x="3234341" y="5756699"/>
            <a:ext cx="55496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PMUT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5F0057-DC73-606D-EFD5-D3D47C721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46" y="2074925"/>
            <a:ext cx="5789143" cy="29260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F00FA5D-5F5F-7019-576B-7AB8E293C323}"/>
              </a:ext>
            </a:extLst>
          </p:cNvPr>
          <p:cNvSpPr txBox="1"/>
          <p:nvPr/>
        </p:nvSpPr>
        <p:spPr>
          <a:xfrm>
            <a:off x="84846" y="7188730"/>
            <a:ext cx="65114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Arial" panose="020B0604020202020204" pitchFamily="34" charset="0"/>
                <a:cs typeface="Arial" panose="020B0604020202020204" pitchFamily="34" charset="0"/>
              </a:rPr>
              <a:t>OIL+EV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B25FF54-C55A-9D61-FE6E-40F6B6EF0E73}"/>
              </a:ext>
            </a:extLst>
          </p:cNvPr>
          <p:cNvSpPr txBox="1"/>
          <p:nvPr/>
        </p:nvSpPr>
        <p:spPr>
          <a:xfrm>
            <a:off x="84845" y="8075057"/>
            <a:ext cx="66717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Arial" panose="020B0604020202020204" pitchFamily="34" charset="0"/>
                <a:cs typeface="Arial" panose="020B0604020202020204" pitchFamily="34" charset="0"/>
              </a:rPr>
              <a:t>OIL+CR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2E4174-F143-3CF4-8649-70FD63F8FB71}"/>
              </a:ext>
            </a:extLst>
          </p:cNvPr>
          <p:cNvSpPr txBox="1"/>
          <p:nvPr/>
        </p:nvSpPr>
        <p:spPr>
          <a:xfrm>
            <a:off x="16746" y="8683552"/>
            <a:ext cx="77457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Arial" panose="020B0604020202020204" pitchFamily="34" charset="0"/>
                <a:cs typeface="Arial" panose="020B0604020202020204" pitchFamily="34" charset="0"/>
              </a:rPr>
              <a:t>CCL4+EV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4B97166-22F5-AA4D-C364-7D9777F04366}"/>
              </a:ext>
            </a:extLst>
          </p:cNvPr>
          <p:cNvSpPr txBox="1"/>
          <p:nvPr/>
        </p:nvSpPr>
        <p:spPr>
          <a:xfrm>
            <a:off x="10172" y="9403938"/>
            <a:ext cx="79060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Arial" panose="020B0604020202020204" pitchFamily="34" charset="0"/>
                <a:cs typeface="Arial" panose="020B0604020202020204" pitchFamily="34" charset="0"/>
              </a:rPr>
              <a:t>CCL4+CR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953060-0141-FEFC-D715-A51C67D11924}"/>
              </a:ext>
            </a:extLst>
          </p:cNvPr>
          <p:cNvSpPr txBox="1"/>
          <p:nvPr/>
        </p:nvSpPr>
        <p:spPr>
          <a:xfrm>
            <a:off x="1162480" y="6706774"/>
            <a:ext cx="25680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8BDFC15-5DA3-350E-7B37-6A1F443EADCB}"/>
              </a:ext>
            </a:extLst>
          </p:cNvPr>
          <p:cNvSpPr txBox="1"/>
          <p:nvPr/>
        </p:nvSpPr>
        <p:spPr>
          <a:xfrm>
            <a:off x="2096686" y="6726757"/>
            <a:ext cx="25680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6AA930C-FA7E-D970-5687-5011D974215D}"/>
              </a:ext>
            </a:extLst>
          </p:cNvPr>
          <p:cNvSpPr txBox="1"/>
          <p:nvPr/>
        </p:nvSpPr>
        <p:spPr>
          <a:xfrm>
            <a:off x="5023837" y="6727794"/>
            <a:ext cx="25680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CF318C6-7784-97E3-3747-80E62A33B376}"/>
              </a:ext>
            </a:extLst>
          </p:cNvPr>
          <p:cNvSpPr txBox="1"/>
          <p:nvPr/>
        </p:nvSpPr>
        <p:spPr>
          <a:xfrm>
            <a:off x="4025916" y="6734795"/>
            <a:ext cx="25680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0B2C29C-4921-5CDC-8A35-A7D623ABF3D4}"/>
              </a:ext>
            </a:extLst>
          </p:cNvPr>
          <p:cNvSpPr txBox="1"/>
          <p:nvPr/>
        </p:nvSpPr>
        <p:spPr>
          <a:xfrm>
            <a:off x="5963801" y="6725014"/>
            <a:ext cx="25680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9E9A4D7-6987-50CF-4E99-863B9893808F}"/>
              </a:ext>
            </a:extLst>
          </p:cNvPr>
          <p:cNvSpPr txBox="1"/>
          <p:nvPr/>
        </p:nvSpPr>
        <p:spPr>
          <a:xfrm>
            <a:off x="3121707" y="6727794"/>
            <a:ext cx="25680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B6E107-C2AC-011E-4423-A5BD2CD98533}"/>
              </a:ext>
            </a:extLst>
          </p:cNvPr>
          <p:cNvSpPr txBox="1"/>
          <p:nvPr/>
        </p:nvSpPr>
        <p:spPr>
          <a:xfrm>
            <a:off x="2422741" y="407529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Figure 5-source data 1</a:t>
            </a:r>
          </a:p>
        </p:txBody>
      </p:sp>
    </p:spTree>
    <p:extLst>
      <p:ext uri="{BB962C8B-B14F-4D97-AF65-F5344CB8AC3E}">
        <p14:creationId xmlns:p14="http://schemas.microsoft.com/office/powerpoint/2010/main" val="1200519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49</Words>
  <Application>Microsoft Office PowerPoint</Application>
  <PresentationFormat>Widescreen</PresentationFormat>
  <Paragraphs>25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Komal Ramani</dc:creator>
  <cp:lastModifiedBy>Komal Ramani</cp:lastModifiedBy>
  <cp:revision>4</cp:revision>
  <dcterms:created xsi:type="dcterms:W3CDTF">2022-07-04T05:07:26Z</dcterms:created>
  <dcterms:modified xsi:type="dcterms:W3CDTF">2022-07-20T18:25:10Z</dcterms:modified>
</cp:coreProperties>
</file>