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1" d="100"/>
          <a:sy n="41" d="100"/>
        </p:scale>
        <p:origin x="391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5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36783-C646-4EC5-845F-2E71C69E8C8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82CA-FC6E-4645-B3E4-851F3328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2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21772-08B3-6AE5-D348-790313794520}"/>
              </a:ext>
            </a:extLst>
          </p:cNvPr>
          <p:cNvSpPr txBox="1"/>
          <p:nvPr/>
        </p:nvSpPr>
        <p:spPr>
          <a:xfrm>
            <a:off x="1146713" y="1751159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5DC8D-3184-B18E-9F93-1E982AF410AD}"/>
              </a:ext>
            </a:extLst>
          </p:cNvPr>
          <p:cNvSpPr txBox="1"/>
          <p:nvPr/>
        </p:nvSpPr>
        <p:spPr>
          <a:xfrm>
            <a:off x="2080919" y="1771142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CD710-6B0A-B7FD-0C02-18E19EB130B9}"/>
              </a:ext>
            </a:extLst>
          </p:cNvPr>
          <p:cNvSpPr txBox="1"/>
          <p:nvPr/>
        </p:nvSpPr>
        <p:spPr>
          <a:xfrm>
            <a:off x="5008070" y="1772179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BA16B-2C31-9B5C-48B5-9F00D31E0DCF}"/>
              </a:ext>
            </a:extLst>
          </p:cNvPr>
          <p:cNvSpPr txBox="1"/>
          <p:nvPr/>
        </p:nvSpPr>
        <p:spPr>
          <a:xfrm>
            <a:off x="38372" y="2345817"/>
            <a:ext cx="6511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OIL+EV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852B8-C38C-3AAD-917D-04E7ADB894FB}"/>
              </a:ext>
            </a:extLst>
          </p:cNvPr>
          <p:cNvSpPr txBox="1"/>
          <p:nvPr/>
        </p:nvSpPr>
        <p:spPr>
          <a:xfrm>
            <a:off x="38371" y="3232144"/>
            <a:ext cx="66717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OIL+CR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67529-750B-42A9-5F3C-9FB384581378}"/>
              </a:ext>
            </a:extLst>
          </p:cNvPr>
          <p:cNvSpPr txBox="1"/>
          <p:nvPr/>
        </p:nvSpPr>
        <p:spPr>
          <a:xfrm>
            <a:off x="-29728" y="3840639"/>
            <a:ext cx="77457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CCL4+EV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8ECAF-A48C-710F-3676-5EA6204CD8BC}"/>
              </a:ext>
            </a:extLst>
          </p:cNvPr>
          <p:cNvSpPr txBox="1"/>
          <p:nvPr/>
        </p:nvSpPr>
        <p:spPr>
          <a:xfrm>
            <a:off x="-36302" y="4561025"/>
            <a:ext cx="79060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CCL4+CR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9B455-7F02-2D1D-07F2-F6FA2AD53F67}"/>
              </a:ext>
            </a:extLst>
          </p:cNvPr>
          <p:cNvSpPr txBox="1"/>
          <p:nvPr/>
        </p:nvSpPr>
        <p:spPr>
          <a:xfrm>
            <a:off x="4010149" y="1779180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821D2-0B59-0418-24FE-FEEC03FADEF7}"/>
              </a:ext>
            </a:extLst>
          </p:cNvPr>
          <p:cNvSpPr txBox="1"/>
          <p:nvPr/>
        </p:nvSpPr>
        <p:spPr>
          <a:xfrm>
            <a:off x="5948034" y="1769399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BB8D5-E352-D98B-D369-8847E36A35A0}"/>
              </a:ext>
            </a:extLst>
          </p:cNvPr>
          <p:cNvSpPr txBox="1"/>
          <p:nvPr/>
        </p:nvSpPr>
        <p:spPr>
          <a:xfrm>
            <a:off x="3105940" y="1772179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CB1CC6F6-5BDB-20A8-5936-F72FD24693C1}"/>
              </a:ext>
            </a:extLst>
          </p:cNvPr>
          <p:cNvSpPr/>
          <p:nvPr/>
        </p:nvSpPr>
        <p:spPr>
          <a:xfrm rot="5400000" flipV="1">
            <a:off x="2186660" y="5130961"/>
            <a:ext cx="154306" cy="292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64290A1A-459D-D038-1123-4A99E04113D5}"/>
              </a:ext>
            </a:extLst>
          </p:cNvPr>
          <p:cNvSpPr/>
          <p:nvPr/>
        </p:nvSpPr>
        <p:spPr>
          <a:xfrm rot="5400000" flipV="1">
            <a:off x="5149642" y="5130961"/>
            <a:ext cx="154305" cy="292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043-3F81-D68D-ECF5-4D0C39FFD7D4}"/>
              </a:ext>
            </a:extLst>
          </p:cNvPr>
          <p:cNvSpPr txBox="1"/>
          <p:nvPr/>
        </p:nvSpPr>
        <p:spPr>
          <a:xfrm>
            <a:off x="1131932" y="6261298"/>
            <a:ext cx="22637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ORIGINAL PMUT done with PDEL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9A61A-240C-648F-5865-EA71716EB4ED}"/>
              </a:ext>
            </a:extLst>
          </p:cNvPr>
          <p:cNvSpPr txBox="1"/>
          <p:nvPr/>
        </p:nvSpPr>
        <p:spPr>
          <a:xfrm>
            <a:off x="4667970" y="6298290"/>
            <a:ext cx="96853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NEW PMUT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D263D4-C660-85AE-5F9E-D1DE00EEAF1F}"/>
              </a:ext>
            </a:extLst>
          </p:cNvPr>
          <p:cNvSpPr txBox="1"/>
          <p:nvPr/>
        </p:nvSpPr>
        <p:spPr>
          <a:xfrm>
            <a:off x="3225938" y="1111152"/>
            <a:ext cx="53251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PDEL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49E76-CA24-1E81-2625-2ED37CCD2B6D}"/>
              </a:ext>
            </a:extLst>
          </p:cNvPr>
          <p:cNvSpPr txBox="1"/>
          <p:nvPr/>
        </p:nvSpPr>
        <p:spPr>
          <a:xfrm>
            <a:off x="3234341" y="5756699"/>
            <a:ext cx="5549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PMUT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DF994B-4FFB-7942-516F-2D4372F970E7}"/>
              </a:ext>
            </a:extLst>
          </p:cNvPr>
          <p:cNvSpPr txBox="1"/>
          <p:nvPr/>
        </p:nvSpPr>
        <p:spPr>
          <a:xfrm>
            <a:off x="84846" y="7188730"/>
            <a:ext cx="6511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OIL+EV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CEF095-606C-921C-CACF-1070D9E53E75}"/>
              </a:ext>
            </a:extLst>
          </p:cNvPr>
          <p:cNvSpPr txBox="1"/>
          <p:nvPr/>
        </p:nvSpPr>
        <p:spPr>
          <a:xfrm>
            <a:off x="84845" y="8075057"/>
            <a:ext cx="66717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OIL+CR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A97052-6117-C4E9-4691-D145D98F1270}"/>
              </a:ext>
            </a:extLst>
          </p:cNvPr>
          <p:cNvSpPr txBox="1"/>
          <p:nvPr/>
        </p:nvSpPr>
        <p:spPr>
          <a:xfrm>
            <a:off x="16746" y="8683552"/>
            <a:ext cx="77457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CCL4+EV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53409-B05A-90CB-10C9-292B6A369B61}"/>
              </a:ext>
            </a:extLst>
          </p:cNvPr>
          <p:cNvSpPr txBox="1"/>
          <p:nvPr/>
        </p:nvSpPr>
        <p:spPr>
          <a:xfrm>
            <a:off x="10172" y="9403938"/>
            <a:ext cx="79060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CCL4+CR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73B2CE-4E1E-9C64-577B-78687F5D78A1}"/>
              </a:ext>
            </a:extLst>
          </p:cNvPr>
          <p:cNvSpPr txBox="1"/>
          <p:nvPr/>
        </p:nvSpPr>
        <p:spPr>
          <a:xfrm>
            <a:off x="1162480" y="6706774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BED761-7568-2D1E-E8D9-D3B0660DA33D}"/>
              </a:ext>
            </a:extLst>
          </p:cNvPr>
          <p:cNvSpPr txBox="1"/>
          <p:nvPr/>
        </p:nvSpPr>
        <p:spPr>
          <a:xfrm>
            <a:off x="2096686" y="6726757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93CA27-EED9-EDD6-3785-05F762D33183}"/>
              </a:ext>
            </a:extLst>
          </p:cNvPr>
          <p:cNvSpPr txBox="1"/>
          <p:nvPr/>
        </p:nvSpPr>
        <p:spPr>
          <a:xfrm>
            <a:off x="5023837" y="6727794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A2C22-19BB-6891-072F-59E92E6BC700}"/>
              </a:ext>
            </a:extLst>
          </p:cNvPr>
          <p:cNvSpPr txBox="1"/>
          <p:nvPr/>
        </p:nvSpPr>
        <p:spPr>
          <a:xfrm>
            <a:off x="4025916" y="6734795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2B6D38-0E5B-C0D2-915A-3EA55595EF90}"/>
              </a:ext>
            </a:extLst>
          </p:cNvPr>
          <p:cNvSpPr txBox="1"/>
          <p:nvPr/>
        </p:nvSpPr>
        <p:spPr>
          <a:xfrm>
            <a:off x="5963801" y="6725014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5F9495-11C9-78C0-F074-F0F9DAD99153}"/>
              </a:ext>
            </a:extLst>
          </p:cNvPr>
          <p:cNvSpPr txBox="1"/>
          <p:nvPr/>
        </p:nvSpPr>
        <p:spPr>
          <a:xfrm>
            <a:off x="3121707" y="6727794"/>
            <a:ext cx="25680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86755FC-24FF-13B5-492F-272076830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47" y="2096498"/>
            <a:ext cx="5839548" cy="29260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AB1887-0DA4-1D93-E92D-1A013FB8F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81" y="6934045"/>
            <a:ext cx="5772404" cy="29260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A0A517E-19F3-79DB-F20A-C78595EE519B}"/>
              </a:ext>
            </a:extLst>
          </p:cNvPr>
          <p:cNvSpPr txBox="1"/>
          <p:nvPr/>
        </p:nvSpPr>
        <p:spPr>
          <a:xfrm>
            <a:off x="2422741" y="407529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Figure 5-source data 2</a:t>
            </a:r>
          </a:p>
        </p:txBody>
      </p:sp>
    </p:spTree>
    <p:extLst>
      <p:ext uri="{BB962C8B-B14F-4D97-AF65-F5344CB8AC3E}">
        <p14:creationId xmlns:p14="http://schemas.microsoft.com/office/powerpoint/2010/main" val="207438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49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Komal Ramani</dc:creator>
  <cp:lastModifiedBy>Komal Ramani</cp:lastModifiedBy>
  <cp:revision>8</cp:revision>
  <dcterms:created xsi:type="dcterms:W3CDTF">2022-07-04T05:12:24Z</dcterms:created>
  <dcterms:modified xsi:type="dcterms:W3CDTF">2022-07-20T18:25:28Z</dcterms:modified>
</cp:coreProperties>
</file>