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3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mal" initials="K" lastIdx="5" clrIdx="0">
    <p:extLst>
      <p:ext uri="{19B8F6BF-5375-455C-9EA6-DF929625EA0E}">
        <p15:presenceInfo xmlns:p15="http://schemas.microsoft.com/office/powerpoint/2012/main" userId="Komal" providerId="None"/>
      </p:ext>
    </p:extLst>
  </p:cmAuthor>
  <p:cmAuthor id="2" name="Ramani, Komal" initials="RK" lastIdx="15" clrIdx="1">
    <p:extLst>
      <p:ext uri="{19B8F6BF-5375-455C-9EA6-DF929625EA0E}">
        <p15:presenceInfo xmlns:p15="http://schemas.microsoft.com/office/powerpoint/2012/main" userId="S::Komal.Ramani@cshs.org::b237c319-c3e2-4aa4-8604-ee6a85077a6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8" autoAdjust="0"/>
    <p:restoredTop sz="94660"/>
  </p:normalViewPr>
  <p:slideViewPr>
    <p:cSldViewPr>
      <p:cViewPr varScale="1">
        <p:scale>
          <a:sx n="81" d="100"/>
          <a:sy n="81" d="100"/>
        </p:scale>
        <p:origin x="321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381FC-2726-4116-8B26-033FF8F283E3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B1249-1E30-4A64-8DA7-22A34658E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B1249-1E30-4A64-8DA7-22A34658E3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44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DD402-A8AC-49BE-88D1-A9B056431F3C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5B659-2FC2-4351-B6EE-B26E2A24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5BFD6E-FF16-4F31-B553-A6655531C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64" y="1253664"/>
            <a:ext cx="6453872" cy="4191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BEEAEB-D602-454D-A536-E4F206FB7163}"/>
              </a:ext>
            </a:extLst>
          </p:cNvPr>
          <p:cNvSpPr txBox="1"/>
          <p:nvPr/>
        </p:nvSpPr>
        <p:spPr>
          <a:xfrm>
            <a:off x="49664" y="5586350"/>
            <a:ext cx="6655936" cy="742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Table 1-source data 1. Phospho-peptide mapping MS/MS spectral analysis.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Phospho-peptide mapping of human or mouse AKAP12 from HSCs was performed by Applied </a:t>
            </a:r>
            <a:r>
              <a:rPr lang="en-US" sz="1000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biomics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. Spectral analysis for loss of phosphate mass of peptides is shown and explained under methods. The observed precursor and neutral loss of phosphate mass, the phospho-peptide sequence and peptide modification is summarized in Table 1.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52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27355</TotalTime>
  <Words>67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Komal</dc:creator>
  <cp:lastModifiedBy>Komal Ramani</cp:lastModifiedBy>
  <cp:revision>733</cp:revision>
  <dcterms:created xsi:type="dcterms:W3CDTF">2016-12-29T17:55:02Z</dcterms:created>
  <dcterms:modified xsi:type="dcterms:W3CDTF">2022-07-23T05:36:29Z</dcterms:modified>
</cp:coreProperties>
</file>