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61" r:id="rId3"/>
    <p:sldId id="257" r:id="rId4"/>
    <p:sldId id="258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 showGuides="1">
      <p:cViewPr varScale="1">
        <p:scale>
          <a:sx n="104" d="100"/>
          <a:sy n="104" d="100"/>
        </p:scale>
        <p:origin x="232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953582-95E6-92F6-F689-811B5DCF6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A1A277D-9B60-950E-CECB-DF0A3025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1969806-579F-7838-0B64-2E36F79A4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969E887-539A-3C49-602C-F6246F8E2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0C59E69-77BB-E05F-C87D-00ECB30EF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351454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43463A3-706E-56C4-9A35-F9161B68F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C1FA6CC5-6F6E-4CCF-5022-BA5933251A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CE883FB-CE59-10DE-9C16-600BF092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07B7AEE-A81B-3124-0487-81B02BA5B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BC78999-3F5D-33DE-EC70-DA8A3B53F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86023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EBD5802E-3AEF-EBD3-586A-D24CB69BE9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ADFC521-57B5-8986-F193-4ED3F1CBE0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E884099-845E-E9BA-DBD4-5BDB99350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67905EE-AF8A-EDEB-D0CB-19BE220B7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0EEC97F-06B4-DB92-BEA6-847C70CD7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76619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D25455F-822E-9B92-F38D-4EB6C7CCB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58DA9F8-F724-EFF6-6A49-286A78F01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2D134CD-3462-241B-29F7-38308985D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E2CDE76-EF71-6BD1-B251-28DC820D7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7F02CDA-E126-D7D5-4792-C41B1B2ED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2136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1585C7-1162-C912-0570-AA8E05A5C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0B6F05E-2B1D-EA82-14FB-0A886AB54B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6EEF57C-5345-95ED-3B62-9F8D97EE3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F9BB728-42B4-6585-A9BA-1B09EF6A4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7716BF7-816C-5FC2-B344-F8C81FFB4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41354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9AEDED-60B3-60B9-0FB3-F3AD360F2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294B97-E15E-5AC5-A5F0-48B45ED36F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75534EC5-1F95-3F4D-940A-B016077435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E2AF567-4091-B352-5BB9-5B50B3AC5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7E5FBB2-507B-DEE5-F218-2620D7B2B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F577736-11D4-AE68-90BC-1D589973A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37582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67F5F4-6B9B-6A17-1406-015DE99A0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CE6CE09-6CF4-E370-18E2-C08DD9298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9762946-ECEF-507F-D400-1B27295955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60172CC2-E149-4CB8-38BF-B1A104CD8E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C9F50E70-774E-77ED-CF4F-93FF196FC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9C8BA15-0998-2782-2965-95C859D2F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94F785A1-79FD-D0F8-E3E2-DF807C22A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332CD6DD-9FFA-E1B9-6C48-B5B18B59D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2752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F3E8EE6-EAD6-2AB3-2479-0E06CDA0E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EA4D3BD6-FBF2-D181-8008-868D24D13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E9EBCFE-501E-5F2B-0CDE-BD4D3DC3D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DA2725A-715D-E341-27DF-4FB5A199D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39912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6A56AA03-F25A-BCCD-5B45-35818DA78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B572CAC1-CC60-7DE4-8848-433FE9037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5FCD047-52CF-A856-1A8C-483F66682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1047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7AD09C-62F5-D481-1F4E-9E22B59EC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B99FD13-90F9-587B-DC12-B4F8BF48C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E258845-2504-DD04-208E-9A1F40711C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C80C324-071A-B4C1-F2E3-592B24BE5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BD9545F-AB0A-5F8B-DFE3-1E9497A46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CFECA29-9445-33D2-DD51-9FCE28B4A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4581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8C640C-013D-57A8-7463-64F13BFF8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BCF5C378-DEAB-D10E-11E1-5ABEE57D2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E230952-3892-FAEA-8302-BAEE0C1E3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6624F23-CFF2-1821-BE58-83565318F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24580D3-6704-B8EA-86F9-4CC33B2CC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E107958-55EE-B845-BA56-AC5E96441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56358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9E12DAF-7445-3CE4-CDE2-C757D0D66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8FCEE76-A95E-8990-F61A-DEFB85B54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42A2E39-126D-397E-4BE3-15C51319E6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5B50D-7566-354E-86F5-DE40CF652427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CD40ED9-C4D0-7A7C-62EE-34F240B59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0F58C6E-C91C-37C1-8B4E-D6459BFBD2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7EE14-3A7E-814A-8A12-4B27D0DC0ED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5204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7" Type="http://schemas.openxmlformats.org/officeDocument/2006/relationships/image" Target="../media/image12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7" Type="http://schemas.openxmlformats.org/officeDocument/2006/relationships/image" Target="../media/image18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7" Type="http://schemas.openxmlformats.org/officeDocument/2006/relationships/image" Target="../media/image24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"/><Relationship Id="rId5" Type="http://schemas.openxmlformats.org/officeDocument/2006/relationships/image" Target="../media/image22.tif"/><Relationship Id="rId4" Type="http://schemas.openxmlformats.org/officeDocument/2006/relationships/image" Target="../media/image2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6BF80341-A5C6-4154-1090-3551BE4CCA37}"/>
              </a:ext>
            </a:extLst>
          </p:cNvPr>
          <p:cNvSpPr txBox="1"/>
          <p:nvPr/>
        </p:nvSpPr>
        <p:spPr>
          <a:xfrm>
            <a:off x="99391" y="26835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℗-ERK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4DFF1C54-DFE2-BE21-5ECA-CFA95F3CAF5E}"/>
              </a:ext>
            </a:extLst>
          </p:cNvPr>
          <p:cNvGrpSpPr/>
          <p:nvPr/>
        </p:nvGrpSpPr>
        <p:grpSpPr>
          <a:xfrm>
            <a:off x="99391" y="637688"/>
            <a:ext cx="5996609" cy="2791312"/>
            <a:chOff x="3543300" y="2743200"/>
            <a:chExt cx="3403600" cy="1371600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88F0E7DE-7460-ED37-356B-DD06D99D5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45100" y="2743200"/>
              <a:ext cx="1701800" cy="1371600"/>
            </a:xfrm>
            <a:prstGeom prst="rect">
              <a:avLst/>
            </a:prstGeom>
          </p:spPr>
        </p:pic>
        <p:pic>
          <p:nvPicPr>
            <p:cNvPr id="6" name="圖片 5" descr="一張含有 文字 的圖片&#10;&#10;自動產生的描述">
              <a:extLst>
                <a:ext uri="{FF2B5EF4-FFF2-40B4-BE49-F238E27FC236}">
                  <a16:creationId xmlns:a16="http://schemas.microsoft.com/office/drawing/2014/main" id="{D4C8D370-FFED-6F9D-D5A2-890890C72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3300" y="2743200"/>
              <a:ext cx="1701800" cy="1371600"/>
            </a:xfrm>
            <a:prstGeom prst="rect">
              <a:avLst/>
            </a:prstGeom>
          </p:spPr>
        </p:pic>
      </p:grpSp>
      <p:pic>
        <p:nvPicPr>
          <p:cNvPr id="9" name="圖片 8">
            <a:extLst>
              <a:ext uri="{FF2B5EF4-FFF2-40B4-BE49-F238E27FC236}">
                <a16:creationId xmlns:a16="http://schemas.microsoft.com/office/drawing/2014/main" id="{0708006F-C020-F6CB-85B3-F65645A564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696" y="4173101"/>
            <a:ext cx="2998304" cy="2416543"/>
          </a:xfrm>
          <a:prstGeom prst="rect">
            <a:avLst/>
          </a:prstGeom>
        </p:spPr>
      </p:pic>
      <p:pic>
        <p:nvPicPr>
          <p:cNvPr id="11" name="圖片 10" descr="一張含有 文字 的圖片&#10;&#10;自動產生的描述">
            <a:extLst>
              <a:ext uri="{FF2B5EF4-FFF2-40B4-BE49-F238E27FC236}">
                <a16:creationId xmlns:a16="http://schemas.microsoft.com/office/drawing/2014/main" id="{8C537DC2-3628-4E6A-5AFE-D47400B11E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" y="4173102"/>
            <a:ext cx="2998304" cy="2416543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AB227DEA-BA0E-3047-23AF-79ACA9609A53}"/>
              </a:ext>
            </a:extLst>
          </p:cNvPr>
          <p:cNvSpPr txBox="1"/>
          <p:nvPr/>
        </p:nvSpPr>
        <p:spPr>
          <a:xfrm>
            <a:off x="99391" y="3798332"/>
            <a:ext cx="127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Total 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A3B85F4-168A-2616-8A59-BAF8E63D68A5}"/>
              </a:ext>
            </a:extLst>
          </p:cNvPr>
          <p:cNvSpPr txBox="1"/>
          <p:nvPr/>
        </p:nvSpPr>
        <p:spPr>
          <a:xfrm>
            <a:off x="3786809" y="2107096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D3AEDB07-B626-EF83-23C3-E74B43D9DB45}"/>
              </a:ext>
            </a:extLst>
          </p:cNvPr>
          <p:cNvSpPr txBox="1"/>
          <p:nvPr/>
        </p:nvSpPr>
        <p:spPr>
          <a:xfrm>
            <a:off x="4118113" y="5549348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26055902-39F5-BB67-3AC8-DDBE8BB6B3A3}"/>
              </a:ext>
            </a:extLst>
          </p:cNvPr>
          <p:cNvGrpSpPr/>
          <p:nvPr/>
        </p:nvGrpSpPr>
        <p:grpSpPr>
          <a:xfrm>
            <a:off x="6096000" y="637687"/>
            <a:ext cx="6096000" cy="2791314"/>
            <a:chOff x="6096000" y="1127665"/>
            <a:chExt cx="5748440" cy="2301336"/>
          </a:xfrm>
        </p:grpSpPr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79EB4E3D-8E85-315D-C5AB-D369427E4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74309" y="1127666"/>
              <a:ext cx="2870131" cy="2301335"/>
            </a:xfrm>
            <a:prstGeom prst="rect">
              <a:avLst/>
            </a:prstGeom>
          </p:spPr>
        </p:pic>
        <p:pic>
          <p:nvPicPr>
            <p:cNvPr id="22" name="圖片 21" descr="一張含有 黑暗 的圖片&#10;&#10;自動產生的描述">
              <a:extLst>
                <a:ext uri="{FF2B5EF4-FFF2-40B4-BE49-F238E27FC236}">
                  <a16:creationId xmlns:a16="http://schemas.microsoft.com/office/drawing/2014/main" id="{A2F512B4-662E-6E22-344A-85170433E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96000" y="1127665"/>
              <a:ext cx="2878308" cy="2301335"/>
            </a:xfrm>
            <a:prstGeom prst="rect">
              <a:avLst/>
            </a:prstGeom>
          </p:spPr>
        </p:pic>
      </p:grp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7A3226AF-8FAB-4267-3B67-65A7F092EB76}"/>
              </a:ext>
            </a:extLst>
          </p:cNvPr>
          <p:cNvSpPr txBox="1"/>
          <p:nvPr/>
        </p:nvSpPr>
        <p:spPr>
          <a:xfrm>
            <a:off x="6095999" y="278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Symbol" pitchFamily="2" charset="2"/>
              </a:rPr>
              <a:t>b</a:t>
            </a:r>
            <a:r>
              <a:rPr kumimoji="1" lang="en-US" altLang="zh-TW" b="1" dirty="0"/>
              <a:t>-actin</a:t>
            </a:r>
            <a:endParaRPr kumimoji="1" lang="zh-TW" altLang="en-US" b="1" dirty="0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05B74B9E-B279-B2B9-C4D4-B74A64A59327}"/>
              </a:ext>
            </a:extLst>
          </p:cNvPr>
          <p:cNvSpPr txBox="1"/>
          <p:nvPr/>
        </p:nvSpPr>
        <p:spPr>
          <a:xfrm>
            <a:off x="10220740" y="1364975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030FA758-A838-6F96-998B-FAC979F4160D}"/>
              </a:ext>
            </a:extLst>
          </p:cNvPr>
          <p:cNvSpPr txBox="1"/>
          <p:nvPr/>
        </p:nvSpPr>
        <p:spPr>
          <a:xfrm>
            <a:off x="10220740" y="2670314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E70327C1-F328-1F36-3DEE-BE2CB36AA091}"/>
              </a:ext>
            </a:extLst>
          </p:cNvPr>
          <p:cNvSpPr txBox="1"/>
          <p:nvPr/>
        </p:nvSpPr>
        <p:spPr>
          <a:xfrm>
            <a:off x="6521756" y="3982998"/>
            <a:ext cx="18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1: Control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字方塊 61">
            <a:extLst>
              <a:ext uri="{FF2B5EF4-FFF2-40B4-BE49-F238E27FC236}">
                <a16:creationId xmlns:a16="http://schemas.microsoft.com/office/drawing/2014/main" id="{54E75A43-50DA-D012-6262-8ADF08CF7439}"/>
              </a:ext>
            </a:extLst>
          </p:cNvPr>
          <p:cNvSpPr txBox="1"/>
          <p:nvPr/>
        </p:nvSpPr>
        <p:spPr>
          <a:xfrm>
            <a:off x="6530166" y="426591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2: VEGF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25291872-DDE4-028F-46FC-1993C590AB35}"/>
              </a:ext>
            </a:extLst>
          </p:cNvPr>
          <p:cNvSpPr txBox="1"/>
          <p:nvPr/>
        </p:nvSpPr>
        <p:spPr>
          <a:xfrm>
            <a:off x="6514692" y="4557472"/>
            <a:ext cx="2230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3: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4988B3AC-17A7-A31B-6295-57957F61F668}"/>
              </a:ext>
            </a:extLst>
          </p:cNvPr>
          <p:cNvSpPr txBox="1"/>
          <p:nvPr/>
        </p:nvSpPr>
        <p:spPr>
          <a:xfrm>
            <a:off x="6521756" y="5656820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6: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VEGF+Myr+dhSph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4A648C16-B553-6409-E7E7-3019EAA06F56}"/>
              </a:ext>
            </a:extLst>
          </p:cNvPr>
          <p:cNvSpPr txBox="1"/>
          <p:nvPr/>
        </p:nvSpPr>
        <p:spPr>
          <a:xfrm>
            <a:off x="6514692" y="4918156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4: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06692859-6310-8797-E178-441344382333}"/>
              </a:ext>
            </a:extLst>
          </p:cNvPr>
          <p:cNvSpPr txBox="1"/>
          <p:nvPr/>
        </p:nvSpPr>
        <p:spPr>
          <a:xfrm>
            <a:off x="6514692" y="5300324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5: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VEGF+Myr+Cer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FC0EF69A-923B-784D-B3E4-BEDD05840727}"/>
              </a:ext>
            </a:extLst>
          </p:cNvPr>
          <p:cNvSpPr txBox="1"/>
          <p:nvPr/>
        </p:nvSpPr>
        <p:spPr>
          <a:xfrm>
            <a:off x="0" y="166401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68" name="文字方塊 67">
            <a:extLst>
              <a:ext uri="{FF2B5EF4-FFF2-40B4-BE49-F238E27FC236}">
                <a16:creationId xmlns:a16="http://schemas.microsoft.com/office/drawing/2014/main" id="{6E0DD63C-F8F1-F9A6-C0AD-DE16DE5B8902}"/>
              </a:ext>
            </a:extLst>
          </p:cNvPr>
          <p:cNvSpPr txBox="1"/>
          <p:nvPr/>
        </p:nvSpPr>
        <p:spPr>
          <a:xfrm>
            <a:off x="0" y="203606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69" name="文字方塊 68">
            <a:extLst>
              <a:ext uri="{FF2B5EF4-FFF2-40B4-BE49-F238E27FC236}">
                <a16:creationId xmlns:a16="http://schemas.microsoft.com/office/drawing/2014/main" id="{DA19E29E-0105-BE14-8750-9C777D7F4E3E}"/>
              </a:ext>
            </a:extLst>
          </p:cNvPr>
          <p:cNvSpPr txBox="1"/>
          <p:nvPr/>
        </p:nvSpPr>
        <p:spPr>
          <a:xfrm>
            <a:off x="252113" y="500932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0" name="文字方塊 69">
            <a:extLst>
              <a:ext uri="{FF2B5EF4-FFF2-40B4-BE49-F238E27FC236}">
                <a16:creationId xmlns:a16="http://schemas.microsoft.com/office/drawing/2014/main" id="{503843B4-435E-63F7-7144-7515980C66C9}"/>
              </a:ext>
            </a:extLst>
          </p:cNvPr>
          <p:cNvSpPr txBox="1"/>
          <p:nvPr/>
        </p:nvSpPr>
        <p:spPr>
          <a:xfrm>
            <a:off x="252113" y="538137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90E21E50-1B41-EBA7-E4BC-C2BC5B2B02A1}"/>
              </a:ext>
            </a:extLst>
          </p:cNvPr>
          <p:cNvSpPr txBox="1"/>
          <p:nvPr/>
        </p:nvSpPr>
        <p:spPr>
          <a:xfrm>
            <a:off x="6370697" y="99564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1FBE6347-605B-56A0-AFD0-A542CEFB3AAD}"/>
              </a:ext>
            </a:extLst>
          </p:cNvPr>
          <p:cNvSpPr txBox="1"/>
          <p:nvPr/>
        </p:nvSpPr>
        <p:spPr>
          <a:xfrm>
            <a:off x="6370697" y="136769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3" name="文字方塊 72">
            <a:extLst>
              <a:ext uri="{FF2B5EF4-FFF2-40B4-BE49-F238E27FC236}">
                <a16:creationId xmlns:a16="http://schemas.microsoft.com/office/drawing/2014/main" id="{5C0B6E78-B9A0-22CE-CE94-2AAA79EB0EBD}"/>
              </a:ext>
            </a:extLst>
          </p:cNvPr>
          <p:cNvSpPr txBox="1"/>
          <p:nvPr/>
        </p:nvSpPr>
        <p:spPr>
          <a:xfrm>
            <a:off x="6459391" y="230098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4" name="文字方塊 73">
            <a:extLst>
              <a:ext uri="{FF2B5EF4-FFF2-40B4-BE49-F238E27FC236}">
                <a16:creationId xmlns:a16="http://schemas.microsoft.com/office/drawing/2014/main" id="{319C8B2B-D54F-6133-B328-633F42A73FEA}"/>
              </a:ext>
            </a:extLst>
          </p:cNvPr>
          <p:cNvSpPr txBox="1"/>
          <p:nvPr/>
        </p:nvSpPr>
        <p:spPr>
          <a:xfrm>
            <a:off x="6459391" y="267303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5" name="文字方塊 74">
            <a:extLst>
              <a:ext uri="{FF2B5EF4-FFF2-40B4-BE49-F238E27FC236}">
                <a16:creationId xmlns:a16="http://schemas.microsoft.com/office/drawing/2014/main" id="{C9ABA9F6-8A7A-F538-5DCF-84CD9221EA90}"/>
              </a:ext>
            </a:extLst>
          </p:cNvPr>
          <p:cNvSpPr txBox="1"/>
          <p:nvPr/>
        </p:nvSpPr>
        <p:spPr>
          <a:xfrm>
            <a:off x="5747986" y="3511"/>
            <a:ext cx="696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000" b="1" dirty="0"/>
              <a:t>Exp1</a:t>
            </a:r>
            <a:endParaRPr kumimoji="1"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59677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6BF80341-A5C6-4154-1090-3551BE4CCA37}"/>
              </a:ext>
            </a:extLst>
          </p:cNvPr>
          <p:cNvSpPr txBox="1"/>
          <p:nvPr/>
        </p:nvSpPr>
        <p:spPr>
          <a:xfrm>
            <a:off x="99391" y="26835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℗-ERK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AB227DEA-BA0E-3047-23AF-79ACA9609A53}"/>
              </a:ext>
            </a:extLst>
          </p:cNvPr>
          <p:cNvSpPr txBox="1"/>
          <p:nvPr/>
        </p:nvSpPr>
        <p:spPr>
          <a:xfrm>
            <a:off x="99391" y="3798332"/>
            <a:ext cx="127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Total 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A3B85F4-168A-2616-8A59-BAF8E63D68A5}"/>
              </a:ext>
            </a:extLst>
          </p:cNvPr>
          <p:cNvSpPr txBox="1"/>
          <p:nvPr/>
        </p:nvSpPr>
        <p:spPr>
          <a:xfrm>
            <a:off x="3786809" y="2107096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7A3226AF-8FAB-4267-3B67-65A7F092EB76}"/>
              </a:ext>
            </a:extLst>
          </p:cNvPr>
          <p:cNvSpPr txBox="1"/>
          <p:nvPr/>
        </p:nvSpPr>
        <p:spPr>
          <a:xfrm>
            <a:off x="6095999" y="278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Symbol" pitchFamily="2" charset="2"/>
              </a:rPr>
              <a:t>b</a:t>
            </a:r>
            <a:r>
              <a:rPr kumimoji="1" lang="en-US" altLang="zh-TW" b="1" dirty="0"/>
              <a:t>-actin</a:t>
            </a:r>
            <a:endParaRPr kumimoji="1" lang="zh-TW" altLang="en-US" b="1" dirty="0"/>
          </a:p>
        </p:txBody>
      </p: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E70327C1-F328-1F36-3DEE-BE2CB36AA091}"/>
              </a:ext>
            </a:extLst>
          </p:cNvPr>
          <p:cNvSpPr txBox="1"/>
          <p:nvPr/>
        </p:nvSpPr>
        <p:spPr>
          <a:xfrm>
            <a:off x="6521756" y="3982998"/>
            <a:ext cx="18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1: Control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字方塊 61">
            <a:extLst>
              <a:ext uri="{FF2B5EF4-FFF2-40B4-BE49-F238E27FC236}">
                <a16:creationId xmlns:a16="http://schemas.microsoft.com/office/drawing/2014/main" id="{54E75A43-50DA-D012-6262-8ADF08CF7439}"/>
              </a:ext>
            </a:extLst>
          </p:cNvPr>
          <p:cNvSpPr txBox="1"/>
          <p:nvPr/>
        </p:nvSpPr>
        <p:spPr>
          <a:xfrm>
            <a:off x="6530166" y="426591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2: VEGF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25291872-DDE4-028F-46FC-1993C590AB35}"/>
              </a:ext>
            </a:extLst>
          </p:cNvPr>
          <p:cNvSpPr txBox="1"/>
          <p:nvPr/>
        </p:nvSpPr>
        <p:spPr>
          <a:xfrm>
            <a:off x="6514692" y="4557472"/>
            <a:ext cx="2230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3: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4988B3AC-17A7-A31B-6295-57957F61F668}"/>
              </a:ext>
            </a:extLst>
          </p:cNvPr>
          <p:cNvSpPr txBox="1"/>
          <p:nvPr/>
        </p:nvSpPr>
        <p:spPr>
          <a:xfrm>
            <a:off x="6521756" y="5656820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6: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VEGF+Myr+dhSph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4A648C16-B553-6409-E7E7-3019EAA06F56}"/>
              </a:ext>
            </a:extLst>
          </p:cNvPr>
          <p:cNvSpPr txBox="1"/>
          <p:nvPr/>
        </p:nvSpPr>
        <p:spPr>
          <a:xfrm>
            <a:off x="6514692" y="4918156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4: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06692859-6310-8797-E178-441344382333}"/>
              </a:ext>
            </a:extLst>
          </p:cNvPr>
          <p:cNvSpPr txBox="1"/>
          <p:nvPr/>
        </p:nvSpPr>
        <p:spPr>
          <a:xfrm>
            <a:off x="6514692" y="5300324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5: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VEGF+Myr+Cer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FC0EF69A-923B-784D-B3E4-BEDD05840727}"/>
              </a:ext>
            </a:extLst>
          </p:cNvPr>
          <p:cNvSpPr txBox="1"/>
          <p:nvPr/>
        </p:nvSpPr>
        <p:spPr>
          <a:xfrm>
            <a:off x="0" y="166401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68" name="文字方塊 67">
            <a:extLst>
              <a:ext uri="{FF2B5EF4-FFF2-40B4-BE49-F238E27FC236}">
                <a16:creationId xmlns:a16="http://schemas.microsoft.com/office/drawing/2014/main" id="{6E0DD63C-F8F1-F9A6-C0AD-DE16DE5B8902}"/>
              </a:ext>
            </a:extLst>
          </p:cNvPr>
          <p:cNvSpPr txBox="1"/>
          <p:nvPr/>
        </p:nvSpPr>
        <p:spPr>
          <a:xfrm>
            <a:off x="0" y="2036061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69" name="文字方塊 68">
            <a:extLst>
              <a:ext uri="{FF2B5EF4-FFF2-40B4-BE49-F238E27FC236}">
                <a16:creationId xmlns:a16="http://schemas.microsoft.com/office/drawing/2014/main" id="{DA19E29E-0105-BE14-8750-9C777D7F4E3E}"/>
              </a:ext>
            </a:extLst>
          </p:cNvPr>
          <p:cNvSpPr txBox="1"/>
          <p:nvPr/>
        </p:nvSpPr>
        <p:spPr>
          <a:xfrm>
            <a:off x="252113" y="500932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0" name="文字方塊 69">
            <a:extLst>
              <a:ext uri="{FF2B5EF4-FFF2-40B4-BE49-F238E27FC236}">
                <a16:creationId xmlns:a16="http://schemas.microsoft.com/office/drawing/2014/main" id="{503843B4-435E-63F7-7144-7515980C66C9}"/>
              </a:ext>
            </a:extLst>
          </p:cNvPr>
          <p:cNvSpPr txBox="1"/>
          <p:nvPr/>
        </p:nvSpPr>
        <p:spPr>
          <a:xfrm>
            <a:off x="252113" y="538137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90E21E50-1B41-EBA7-E4BC-C2BC5B2B02A1}"/>
              </a:ext>
            </a:extLst>
          </p:cNvPr>
          <p:cNvSpPr txBox="1"/>
          <p:nvPr/>
        </p:nvSpPr>
        <p:spPr>
          <a:xfrm>
            <a:off x="6370697" y="99564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1FBE6347-605B-56A0-AFD0-A542CEFB3AAD}"/>
              </a:ext>
            </a:extLst>
          </p:cNvPr>
          <p:cNvSpPr txBox="1"/>
          <p:nvPr/>
        </p:nvSpPr>
        <p:spPr>
          <a:xfrm>
            <a:off x="6370697" y="136769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3" name="文字方塊 72">
            <a:extLst>
              <a:ext uri="{FF2B5EF4-FFF2-40B4-BE49-F238E27FC236}">
                <a16:creationId xmlns:a16="http://schemas.microsoft.com/office/drawing/2014/main" id="{5C0B6E78-B9A0-22CE-CE94-2AAA79EB0EBD}"/>
              </a:ext>
            </a:extLst>
          </p:cNvPr>
          <p:cNvSpPr txBox="1"/>
          <p:nvPr/>
        </p:nvSpPr>
        <p:spPr>
          <a:xfrm>
            <a:off x="6459391" y="230098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4" name="文字方塊 73">
            <a:extLst>
              <a:ext uri="{FF2B5EF4-FFF2-40B4-BE49-F238E27FC236}">
                <a16:creationId xmlns:a16="http://schemas.microsoft.com/office/drawing/2014/main" id="{319C8B2B-D54F-6133-B328-633F42A73FEA}"/>
              </a:ext>
            </a:extLst>
          </p:cNvPr>
          <p:cNvSpPr txBox="1"/>
          <p:nvPr/>
        </p:nvSpPr>
        <p:spPr>
          <a:xfrm>
            <a:off x="6459391" y="267303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75" name="文字方塊 74">
            <a:extLst>
              <a:ext uri="{FF2B5EF4-FFF2-40B4-BE49-F238E27FC236}">
                <a16:creationId xmlns:a16="http://schemas.microsoft.com/office/drawing/2014/main" id="{C9ABA9F6-8A7A-F538-5DCF-84CD9221EA90}"/>
              </a:ext>
            </a:extLst>
          </p:cNvPr>
          <p:cNvSpPr txBox="1"/>
          <p:nvPr/>
        </p:nvSpPr>
        <p:spPr>
          <a:xfrm>
            <a:off x="5747986" y="3511"/>
            <a:ext cx="696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000" b="1" dirty="0"/>
              <a:t>Exp2</a:t>
            </a:r>
            <a:endParaRPr kumimoji="1" lang="zh-TW" altLang="en-US" sz="2000" b="1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E8215ACD-D45D-1322-9DC5-199C50571B01}"/>
              </a:ext>
            </a:extLst>
          </p:cNvPr>
          <p:cNvGrpSpPr/>
          <p:nvPr/>
        </p:nvGrpSpPr>
        <p:grpSpPr>
          <a:xfrm>
            <a:off x="6100667" y="653902"/>
            <a:ext cx="5924614" cy="2775097"/>
            <a:chOff x="5747986" y="1753508"/>
            <a:chExt cx="3414289" cy="1379440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01358774-E731-5454-0A9F-CF7730675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60475" y="1761348"/>
              <a:ext cx="1701800" cy="1371600"/>
            </a:xfrm>
            <a:prstGeom prst="rect">
              <a:avLst/>
            </a:prstGeom>
          </p:spPr>
        </p:pic>
        <p:pic>
          <p:nvPicPr>
            <p:cNvPr id="10" name="圖片 9" descr="一張含有 文字, 電子用品, 黑暗 的圖片&#10;&#10;自動產生的描述">
              <a:extLst>
                <a:ext uri="{FF2B5EF4-FFF2-40B4-BE49-F238E27FC236}">
                  <a16:creationId xmlns:a16="http://schemas.microsoft.com/office/drawing/2014/main" id="{67C40AD3-E2D2-FBB1-005E-8FF14DD06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7986" y="1753508"/>
              <a:ext cx="1701800" cy="1371600"/>
            </a:xfrm>
            <a:prstGeom prst="rect">
              <a:avLst/>
            </a:prstGeom>
          </p:spPr>
        </p:pic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15B65294-9328-5EAA-DC0C-E63F5D00B984}"/>
              </a:ext>
            </a:extLst>
          </p:cNvPr>
          <p:cNvGrpSpPr/>
          <p:nvPr/>
        </p:nvGrpSpPr>
        <p:grpSpPr>
          <a:xfrm>
            <a:off x="0" y="674601"/>
            <a:ext cx="5955957" cy="2738626"/>
            <a:chOff x="152856" y="674601"/>
            <a:chExt cx="6793757" cy="2738626"/>
          </a:xfrm>
        </p:grpSpPr>
        <p:pic>
          <p:nvPicPr>
            <p:cNvPr id="17" name="圖片 16" descr="一張含有 文字, 白色 的圖片&#10;&#10;自動產生的描述">
              <a:extLst>
                <a:ext uri="{FF2B5EF4-FFF2-40B4-BE49-F238E27FC236}">
                  <a16:creationId xmlns:a16="http://schemas.microsoft.com/office/drawing/2014/main" id="{A4A7068A-F576-0DB0-47C7-8FA83EC0A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54363" y="674601"/>
              <a:ext cx="3392250" cy="2734052"/>
            </a:xfrm>
            <a:prstGeom prst="rect">
              <a:avLst/>
            </a:prstGeom>
          </p:spPr>
        </p:pic>
        <p:pic>
          <p:nvPicPr>
            <p:cNvPr id="20" name="圖片 19" descr="一張含有 文字, 室內 的圖片&#10;&#10;自動產生的描述">
              <a:extLst>
                <a:ext uri="{FF2B5EF4-FFF2-40B4-BE49-F238E27FC236}">
                  <a16:creationId xmlns:a16="http://schemas.microsoft.com/office/drawing/2014/main" id="{49A0D6B1-8B1D-7D67-6F1F-24A130FAF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2856" y="679175"/>
              <a:ext cx="3392250" cy="2734052"/>
            </a:xfrm>
            <a:prstGeom prst="rect">
              <a:avLst/>
            </a:prstGeom>
          </p:spPr>
        </p:pic>
      </p:grpSp>
      <p:pic>
        <p:nvPicPr>
          <p:cNvPr id="28" name="圖片 27">
            <a:extLst>
              <a:ext uri="{FF2B5EF4-FFF2-40B4-BE49-F238E27FC236}">
                <a16:creationId xmlns:a16="http://schemas.microsoft.com/office/drawing/2014/main" id="{906E03FB-D27E-57A8-CECD-2F1ADECEF9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3920" y="4155347"/>
            <a:ext cx="2977977" cy="2400161"/>
          </a:xfrm>
          <a:prstGeom prst="rect">
            <a:avLst/>
          </a:prstGeom>
        </p:spPr>
      </p:pic>
      <p:pic>
        <p:nvPicPr>
          <p:cNvPr id="30" name="圖片 29" descr="一張含有 文字, 監視器, 電視, 室內 的圖片&#10;&#10;自動產生的描述">
            <a:extLst>
              <a:ext uri="{FF2B5EF4-FFF2-40B4-BE49-F238E27FC236}">
                <a16:creationId xmlns:a16="http://schemas.microsoft.com/office/drawing/2014/main" id="{8865E8C2-94E4-D7A5-AA1F-9E90B854C4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116203"/>
            <a:ext cx="2977978" cy="2400161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D3AEDB07-B626-EF83-23C3-E74B43D9DB45}"/>
              </a:ext>
            </a:extLst>
          </p:cNvPr>
          <p:cNvSpPr txBox="1"/>
          <p:nvPr/>
        </p:nvSpPr>
        <p:spPr>
          <a:xfrm>
            <a:off x="4112443" y="5841486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B2380641-9AA2-170F-DE06-67257DC305D0}"/>
              </a:ext>
            </a:extLst>
          </p:cNvPr>
          <p:cNvSpPr txBox="1"/>
          <p:nvPr/>
        </p:nvSpPr>
        <p:spPr>
          <a:xfrm>
            <a:off x="4641257" y="2174154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73876A01-227F-7169-F86C-ADC50F1D6A47}"/>
              </a:ext>
            </a:extLst>
          </p:cNvPr>
          <p:cNvSpPr txBox="1"/>
          <p:nvPr/>
        </p:nvSpPr>
        <p:spPr>
          <a:xfrm>
            <a:off x="9776218" y="2033343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6EF09BA4-F724-2A67-11D5-87DDD1551747}"/>
              </a:ext>
            </a:extLst>
          </p:cNvPr>
          <p:cNvSpPr txBox="1"/>
          <p:nvPr/>
        </p:nvSpPr>
        <p:spPr>
          <a:xfrm>
            <a:off x="864060" y="179246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55kDa</a:t>
            </a:r>
            <a:endParaRPr kumimoji="1" lang="zh-TW" altLang="en-US" dirty="0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004D85F4-B8D0-2407-5CED-D64D9054BF86}"/>
              </a:ext>
            </a:extLst>
          </p:cNvPr>
          <p:cNvSpPr txBox="1"/>
          <p:nvPr/>
        </p:nvSpPr>
        <p:spPr>
          <a:xfrm>
            <a:off x="864060" y="216451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35kDa</a:t>
            </a:r>
            <a:endParaRPr kumimoji="1" lang="zh-TW" altLang="en-US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E3B393B8-8206-BA89-3391-D3C802AFAF11}"/>
              </a:ext>
            </a:extLst>
          </p:cNvPr>
          <p:cNvSpPr txBox="1"/>
          <p:nvPr/>
        </p:nvSpPr>
        <p:spPr>
          <a:xfrm>
            <a:off x="242057" y="5393370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649F1FBC-FF6D-98FB-EA8A-65D9465EC051}"/>
              </a:ext>
            </a:extLst>
          </p:cNvPr>
          <p:cNvSpPr txBox="1"/>
          <p:nvPr/>
        </p:nvSpPr>
        <p:spPr>
          <a:xfrm>
            <a:off x="242057" y="5765420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EB78BD8B-4119-D942-2131-9E7431B49FAA}"/>
              </a:ext>
            </a:extLst>
          </p:cNvPr>
          <p:cNvSpPr txBox="1"/>
          <p:nvPr/>
        </p:nvSpPr>
        <p:spPr>
          <a:xfrm>
            <a:off x="6031614" y="152072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3278D310-1DA5-C490-7A90-0F77DC6D81EF}"/>
              </a:ext>
            </a:extLst>
          </p:cNvPr>
          <p:cNvSpPr txBox="1"/>
          <p:nvPr/>
        </p:nvSpPr>
        <p:spPr>
          <a:xfrm>
            <a:off x="6031614" y="189277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27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6BF80341-A5C6-4154-1090-3551BE4CCA37}"/>
              </a:ext>
            </a:extLst>
          </p:cNvPr>
          <p:cNvSpPr txBox="1"/>
          <p:nvPr/>
        </p:nvSpPr>
        <p:spPr>
          <a:xfrm>
            <a:off x="5778445" y="0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/>
              <a:t>Exp3</a:t>
            </a:r>
            <a:endParaRPr kumimoji="1" lang="zh-TW" altLang="en-US" b="1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6EA44941-BA07-F48F-852C-97EA5E2585D1}"/>
              </a:ext>
            </a:extLst>
          </p:cNvPr>
          <p:cNvGrpSpPr/>
          <p:nvPr/>
        </p:nvGrpSpPr>
        <p:grpSpPr>
          <a:xfrm>
            <a:off x="0" y="778476"/>
            <a:ext cx="5931244" cy="2650524"/>
            <a:chOff x="-1" y="741406"/>
            <a:chExt cx="6669213" cy="2687594"/>
          </a:xfrm>
        </p:grpSpPr>
        <p:pic>
          <p:nvPicPr>
            <p:cNvPr id="3" name="圖片 2" descr="一張含有 文字, 牆, 監視器, 室內 的圖片&#10;&#10;自動產生的描述">
              <a:extLst>
                <a:ext uri="{FF2B5EF4-FFF2-40B4-BE49-F238E27FC236}">
                  <a16:creationId xmlns:a16="http://schemas.microsoft.com/office/drawing/2014/main" id="{95391773-8263-0A79-8ECA-84146085E8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741406"/>
              <a:ext cx="3334607" cy="2687594"/>
            </a:xfrm>
            <a:prstGeom prst="rect">
              <a:avLst/>
            </a:prstGeom>
          </p:spPr>
        </p:pic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C2065E8F-A1CE-9EA9-51C4-C045BC33B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4605" y="741406"/>
              <a:ext cx="3334607" cy="2687594"/>
            </a:xfrm>
            <a:prstGeom prst="rect">
              <a:avLst/>
            </a:prstGeom>
          </p:spPr>
        </p:pic>
      </p:grpSp>
      <p:pic>
        <p:nvPicPr>
          <p:cNvPr id="9" name="圖片 8" descr="一張含有 文字, 電視, 螢幕, 黑暗 的圖片&#10;&#10;自動產生的描述">
            <a:extLst>
              <a:ext uri="{FF2B5EF4-FFF2-40B4-BE49-F238E27FC236}">
                <a16:creationId xmlns:a16="http://schemas.microsoft.com/office/drawing/2014/main" id="{A7D54F92-5801-7CA8-1B34-4FFFB8CB7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" y="4188644"/>
            <a:ext cx="2965622" cy="2390203"/>
          </a:xfrm>
          <a:prstGeom prst="rect">
            <a:avLst/>
          </a:prstGeom>
        </p:spPr>
      </p:pic>
      <p:pic>
        <p:nvPicPr>
          <p:cNvPr id="11" name="圖片 10" descr="一張含有 螢幕擷取畫面 的圖片&#10;&#10;自動產生的描述">
            <a:extLst>
              <a:ext uri="{FF2B5EF4-FFF2-40B4-BE49-F238E27FC236}">
                <a16:creationId xmlns:a16="http://schemas.microsoft.com/office/drawing/2014/main" id="{27015767-6EA0-03EF-7E9F-17908032A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5620" y="4209898"/>
            <a:ext cx="2965624" cy="2390204"/>
          </a:xfrm>
          <a:prstGeom prst="rect">
            <a:avLst/>
          </a:prstGeom>
        </p:spPr>
      </p:pic>
      <p:pic>
        <p:nvPicPr>
          <p:cNvPr id="13" name="圖片 12" descr="一張含有 文字 的圖片&#10;&#10;自動產生的描述">
            <a:extLst>
              <a:ext uri="{FF2B5EF4-FFF2-40B4-BE49-F238E27FC236}">
                <a16:creationId xmlns:a16="http://schemas.microsoft.com/office/drawing/2014/main" id="{14AE45CD-03CD-5B11-FCFA-929EE2C6AC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025610"/>
            <a:ext cx="2981982" cy="2403389"/>
          </a:xfrm>
          <a:prstGeom prst="rect">
            <a:avLst/>
          </a:prstGeom>
        </p:spPr>
      </p:pic>
      <p:pic>
        <p:nvPicPr>
          <p:cNvPr id="15" name="圖片 14" descr="一張含有 白色 的圖片&#10;&#10;自動產生的描述">
            <a:extLst>
              <a:ext uri="{FF2B5EF4-FFF2-40B4-BE49-F238E27FC236}">
                <a16:creationId xmlns:a16="http://schemas.microsoft.com/office/drawing/2014/main" id="{C9E5BC92-921C-616D-1647-DC9F0C4E5E7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77982" y="1025611"/>
            <a:ext cx="2981983" cy="240338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C6E0F0A0-923F-8F83-024E-933C2EF8DA45}"/>
              </a:ext>
            </a:extLst>
          </p:cNvPr>
          <p:cNvSpPr txBox="1"/>
          <p:nvPr/>
        </p:nvSpPr>
        <p:spPr>
          <a:xfrm>
            <a:off x="3737379" y="5778072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8DDC827-C481-46E5-E5B8-603094437F1D}"/>
              </a:ext>
            </a:extLst>
          </p:cNvPr>
          <p:cNvSpPr txBox="1"/>
          <p:nvPr/>
        </p:nvSpPr>
        <p:spPr>
          <a:xfrm>
            <a:off x="388829" y="184852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6B1A72E4-857D-640E-E7A6-446BA5C34FD8}"/>
              </a:ext>
            </a:extLst>
          </p:cNvPr>
          <p:cNvSpPr txBox="1"/>
          <p:nvPr/>
        </p:nvSpPr>
        <p:spPr>
          <a:xfrm>
            <a:off x="388829" y="222057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C73C726-726D-A64B-9BE2-E0C08C181DD1}"/>
              </a:ext>
            </a:extLst>
          </p:cNvPr>
          <p:cNvSpPr txBox="1"/>
          <p:nvPr/>
        </p:nvSpPr>
        <p:spPr>
          <a:xfrm>
            <a:off x="4146987" y="2298894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A946FAC2-F327-2420-F79F-FF0152B6AD4C}"/>
              </a:ext>
            </a:extLst>
          </p:cNvPr>
          <p:cNvSpPr txBox="1"/>
          <p:nvPr/>
        </p:nvSpPr>
        <p:spPr>
          <a:xfrm>
            <a:off x="10193560" y="1516267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789DBC1B-D83B-7A5F-1ABF-48FE83168C78}"/>
              </a:ext>
            </a:extLst>
          </p:cNvPr>
          <p:cNvSpPr txBox="1"/>
          <p:nvPr/>
        </p:nvSpPr>
        <p:spPr>
          <a:xfrm>
            <a:off x="738" y="523941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8E51504-E9E8-334B-BC7F-1BCC9ACF70E3}"/>
              </a:ext>
            </a:extLst>
          </p:cNvPr>
          <p:cNvSpPr txBox="1"/>
          <p:nvPr/>
        </p:nvSpPr>
        <p:spPr>
          <a:xfrm>
            <a:off x="738" y="561146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F03A58C6-47A3-B123-9A0B-3F59E8625411}"/>
              </a:ext>
            </a:extLst>
          </p:cNvPr>
          <p:cNvSpPr txBox="1"/>
          <p:nvPr/>
        </p:nvSpPr>
        <p:spPr>
          <a:xfrm>
            <a:off x="6384099" y="114421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36765C2B-60FA-48EB-6323-9C59A113176A}"/>
              </a:ext>
            </a:extLst>
          </p:cNvPr>
          <p:cNvSpPr txBox="1"/>
          <p:nvPr/>
        </p:nvSpPr>
        <p:spPr>
          <a:xfrm>
            <a:off x="6384099" y="151626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900DE894-8716-553A-1492-6378824BD6CF}"/>
              </a:ext>
            </a:extLst>
          </p:cNvPr>
          <p:cNvSpPr txBox="1"/>
          <p:nvPr/>
        </p:nvSpPr>
        <p:spPr>
          <a:xfrm>
            <a:off x="6521756" y="3982998"/>
            <a:ext cx="18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1: Control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F67CD5BB-29A7-BA68-3243-1EE5BF65DF3C}"/>
              </a:ext>
            </a:extLst>
          </p:cNvPr>
          <p:cNvSpPr txBox="1"/>
          <p:nvPr/>
        </p:nvSpPr>
        <p:spPr>
          <a:xfrm>
            <a:off x="6530166" y="426591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2: VEGF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533F8403-6999-9DC8-E91F-F3FB24EA7BC5}"/>
              </a:ext>
            </a:extLst>
          </p:cNvPr>
          <p:cNvSpPr txBox="1"/>
          <p:nvPr/>
        </p:nvSpPr>
        <p:spPr>
          <a:xfrm>
            <a:off x="6514692" y="4557472"/>
            <a:ext cx="2230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3: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592F9567-76D8-1586-2C77-D4495FF0B0C5}"/>
              </a:ext>
            </a:extLst>
          </p:cNvPr>
          <p:cNvSpPr txBox="1"/>
          <p:nvPr/>
        </p:nvSpPr>
        <p:spPr>
          <a:xfrm>
            <a:off x="6521756" y="5656820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6: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VEGF+Myr+dhSph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1AA996B3-4B1A-0BA8-3DFC-CAACCF1855CE}"/>
              </a:ext>
            </a:extLst>
          </p:cNvPr>
          <p:cNvSpPr txBox="1"/>
          <p:nvPr/>
        </p:nvSpPr>
        <p:spPr>
          <a:xfrm>
            <a:off x="6514692" y="4918156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4: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9DD691E1-FCA6-0811-422E-251E02246943}"/>
              </a:ext>
            </a:extLst>
          </p:cNvPr>
          <p:cNvSpPr txBox="1"/>
          <p:nvPr/>
        </p:nvSpPr>
        <p:spPr>
          <a:xfrm>
            <a:off x="6514692" y="5300324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5: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VEGF+Myr+Cer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5F8B26D9-BDE5-0D79-C80F-458F5F74FFF9}"/>
              </a:ext>
            </a:extLst>
          </p:cNvPr>
          <p:cNvSpPr txBox="1"/>
          <p:nvPr/>
        </p:nvSpPr>
        <p:spPr>
          <a:xfrm>
            <a:off x="99391" y="26835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℗-ERK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2E9C877F-0FB7-6C6F-148B-90127F327D35}"/>
              </a:ext>
            </a:extLst>
          </p:cNvPr>
          <p:cNvSpPr txBox="1"/>
          <p:nvPr/>
        </p:nvSpPr>
        <p:spPr>
          <a:xfrm>
            <a:off x="6095999" y="278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Symbol" pitchFamily="2" charset="2"/>
              </a:rPr>
              <a:t>b</a:t>
            </a:r>
            <a:r>
              <a:rPr kumimoji="1" lang="en-US" altLang="zh-TW" b="1" dirty="0"/>
              <a:t>-actin</a:t>
            </a:r>
            <a:endParaRPr kumimoji="1" lang="zh-TW" altLang="en-US" b="1" dirty="0"/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FBD9BD61-6E0A-BA9E-3070-AD4BF4CB668F}"/>
              </a:ext>
            </a:extLst>
          </p:cNvPr>
          <p:cNvSpPr txBox="1"/>
          <p:nvPr/>
        </p:nvSpPr>
        <p:spPr>
          <a:xfrm>
            <a:off x="99391" y="3798332"/>
            <a:ext cx="127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Total 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153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7554CEB4-B24F-D785-3024-5E59347FD3CC}"/>
              </a:ext>
            </a:extLst>
          </p:cNvPr>
          <p:cNvGrpSpPr/>
          <p:nvPr/>
        </p:nvGrpSpPr>
        <p:grpSpPr>
          <a:xfrm>
            <a:off x="0" y="637688"/>
            <a:ext cx="6669216" cy="2687594"/>
            <a:chOff x="0" y="637688"/>
            <a:chExt cx="6669216" cy="2687594"/>
          </a:xfrm>
        </p:grpSpPr>
        <p:pic>
          <p:nvPicPr>
            <p:cNvPr id="3" name="圖片 2" descr="一張含有 文字, 黑暗 的圖片&#10;&#10;自動產生的描述">
              <a:extLst>
                <a:ext uri="{FF2B5EF4-FFF2-40B4-BE49-F238E27FC236}">
                  <a16:creationId xmlns:a16="http://schemas.microsoft.com/office/drawing/2014/main" id="{9C941D16-24F6-1537-73D4-78DAF6BEC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37688"/>
              <a:ext cx="3334607" cy="2687594"/>
            </a:xfrm>
            <a:prstGeom prst="rect">
              <a:avLst/>
            </a:prstGeom>
          </p:spPr>
        </p:pic>
        <p:pic>
          <p:nvPicPr>
            <p:cNvPr id="6" name="圖片 5" descr="一張含有 螢幕擷取畫面 的圖片&#10;&#10;自動產生的描述">
              <a:extLst>
                <a:ext uri="{FF2B5EF4-FFF2-40B4-BE49-F238E27FC236}">
                  <a16:creationId xmlns:a16="http://schemas.microsoft.com/office/drawing/2014/main" id="{A9C97463-2ACA-B3D9-CEE1-2D1372173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4608" y="637688"/>
              <a:ext cx="3334608" cy="2687594"/>
            </a:xfrm>
            <a:prstGeom prst="rect">
              <a:avLst/>
            </a:prstGeom>
          </p:spPr>
        </p:pic>
      </p:grpSp>
      <p:sp>
        <p:nvSpPr>
          <p:cNvPr id="7" name="文字方塊 6">
            <a:extLst>
              <a:ext uri="{FF2B5EF4-FFF2-40B4-BE49-F238E27FC236}">
                <a16:creationId xmlns:a16="http://schemas.microsoft.com/office/drawing/2014/main" id="{5677995A-37F0-0512-5A77-614A6F8FDE6F}"/>
              </a:ext>
            </a:extLst>
          </p:cNvPr>
          <p:cNvSpPr txBox="1"/>
          <p:nvPr/>
        </p:nvSpPr>
        <p:spPr>
          <a:xfrm>
            <a:off x="5778445" y="0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/>
              <a:t>Exp4</a:t>
            </a:r>
            <a:endParaRPr kumimoji="1" lang="zh-TW" altLang="en-US" b="1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F6AC68AB-7D0D-D46E-1BC3-FD1B532128F9}"/>
              </a:ext>
            </a:extLst>
          </p:cNvPr>
          <p:cNvSpPr txBox="1"/>
          <p:nvPr/>
        </p:nvSpPr>
        <p:spPr>
          <a:xfrm>
            <a:off x="99391" y="268356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℗-ERK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14652A91-5BA3-1F19-A022-D40EE85CC98E}"/>
              </a:ext>
            </a:extLst>
          </p:cNvPr>
          <p:cNvSpPr txBox="1"/>
          <p:nvPr/>
        </p:nvSpPr>
        <p:spPr>
          <a:xfrm>
            <a:off x="6095999" y="27829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Symbol" pitchFamily="2" charset="2"/>
              </a:rPr>
              <a:t>b</a:t>
            </a:r>
            <a:r>
              <a:rPr kumimoji="1" lang="en-US" altLang="zh-TW" b="1" dirty="0"/>
              <a:t>-actin</a:t>
            </a:r>
            <a:endParaRPr kumimoji="1" lang="zh-TW" altLang="en-US" b="1" dirty="0"/>
          </a:p>
        </p:txBody>
      </p:sp>
      <p:pic>
        <p:nvPicPr>
          <p:cNvPr id="12" name="圖片 11" descr="一張含有 文字, 黑暗 的圖片&#10;&#10;自動產生的描述">
            <a:extLst>
              <a:ext uri="{FF2B5EF4-FFF2-40B4-BE49-F238E27FC236}">
                <a16:creationId xmlns:a16="http://schemas.microsoft.com/office/drawing/2014/main" id="{3587465F-3E7D-0EE3-0D11-FA67DFA5B6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67663"/>
            <a:ext cx="3334606" cy="2687593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D2D8ECB0-7B21-6AE8-8A83-0FC88B21B580}"/>
              </a:ext>
            </a:extLst>
          </p:cNvPr>
          <p:cNvSpPr txBox="1"/>
          <p:nvPr/>
        </p:nvSpPr>
        <p:spPr>
          <a:xfrm>
            <a:off x="99391" y="3798332"/>
            <a:ext cx="127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Total ERK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圖片 14" descr="一張含有 文字 的圖片&#10;&#10;自動產生的描述">
            <a:extLst>
              <a:ext uri="{FF2B5EF4-FFF2-40B4-BE49-F238E27FC236}">
                <a16:creationId xmlns:a16="http://schemas.microsoft.com/office/drawing/2014/main" id="{3A274C94-BBCA-F575-6297-CE4A51DAC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4606" y="4167661"/>
            <a:ext cx="3334606" cy="2687593"/>
          </a:xfrm>
          <a:prstGeom prst="rect">
            <a:avLst/>
          </a:prstGeom>
        </p:spPr>
      </p:pic>
      <p:grpSp>
        <p:nvGrpSpPr>
          <p:cNvPr id="20" name="群組 19">
            <a:extLst>
              <a:ext uri="{FF2B5EF4-FFF2-40B4-BE49-F238E27FC236}">
                <a16:creationId xmlns:a16="http://schemas.microsoft.com/office/drawing/2014/main" id="{31459490-EFBB-A79A-4318-6047B3730CEA}"/>
              </a:ext>
            </a:extLst>
          </p:cNvPr>
          <p:cNvGrpSpPr/>
          <p:nvPr/>
        </p:nvGrpSpPr>
        <p:grpSpPr>
          <a:xfrm>
            <a:off x="6096615" y="637688"/>
            <a:ext cx="6095386" cy="2687594"/>
            <a:chOff x="6096614" y="602332"/>
            <a:chExt cx="6712463" cy="2722946"/>
          </a:xfrm>
        </p:grpSpPr>
        <p:pic>
          <p:nvPicPr>
            <p:cNvPr id="17" name="圖片 16" descr="一張含有 文字, 黑暗 的圖片&#10;&#10;自動產生的描述">
              <a:extLst>
                <a:ext uri="{FF2B5EF4-FFF2-40B4-BE49-F238E27FC236}">
                  <a16:creationId xmlns:a16="http://schemas.microsoft.com/office/drawing/2014/main" id="{A917079B-9305-5D58-75F5-97A4D0370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614" y="637685"/>
              <a:ext cx="3334606" cy="2687593"/>
            </a:xfrm>
            <a:prstGeom prst="rect">
              <a:avLst/>
            </a:prstGeom>
          </p:spPr>
        </p:pic>
        <p:pic>
          <p:nvPicPr>
            <p:cNvPr id="19" name="圖片 18" descr="一張含有 室內, 白色, 廚房電器, 髒 的圖片&#10;&#10;自動產生的描述">
              <a:extLst>
                <a:ext uri="{FF2B5EF4-FFF2-40B4-BE49-F238E27FC236}">
                  <a16:creationId xmlns:a16="http://schemas.microsoft.com/office/drawing/2014/main" id="{E77D21CC-A2A2-94A0-E756-703BEA2E5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30607" y="602332"/>
              <a:ext cx="3378470" cy="2722946"/>
            </a:xfrm>
            <a:prstGeom prst="rect">
              <a:avLst/>
            </a:prstGeom>
          </p:spPr>
        </p:pic>
      </p:grp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C16B714E-4A1C-30A7-5FA3-18F35F208596}"/>
              </a:ext>
            </a:extLst>
          </p:cNvPr>
          <p:cNvSpPr txBox="1"/>
          <p:nvPr/>
        </p:nvSpPr>
        <p:spPr>
          <a:xfrm>
            <a:off x="6521756" y="3982998"/>
            <a:ext cx="1877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1: Control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939E5703-28F1-9719-2BAE-C6D5755CE2AD}"/>
              </a:ext>
            </a:extLst>
          </p:cNvPr>
          <p:cNvSpPr txBox="1"/>
          <p:nvPr/>
        </p:nvSpPr>
        <p:spPr>
          <a:xfrm>
            <a:off x="6530166" y="4265911"/>
            <a:ext cx="1685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2: VEGF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462FF0F7-A65E-50BD-A59E-9CFDC549A993}"/>
              </a:ext>
            </a:extLst>
          </p:cNvPr>
          <p:cNvSpPr txBox="1"/>
          <p:nvPr/>
        </p:nvSpPr>
        <p:spPr>
          <a:xfrm>
            <a:off x="6514692" y="4557472"/>
            <a:ext cx="2230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3: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6663ED7E-ED72-7828-3B18-8765CC092009}"/>
              </a:ext>
            </a:extLst>
          </p:cNvPr>
          <p:cNvSpPr txBox="1"/>
          <p:nvPr/>
        </p:nvSpPr>
        <p:spPr>
          <a:xfrm>
            <a:off x="6521756" y="5656820"/>
            <a:ext cx="3082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6: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VEGF+Myr+dhSph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FE0A1CC0-ADE7-DFAA-66D1-26553F77C0EB}"/>
              </a:ext>
            </a:extLst>
          </p:cNvPr>
          <p:cNvSpPr txBox="1"/>
          <p:nvPr/>
        </p:nvSpPr>
        <p:spPr>
          <a:xfrm>
            <a:off x="6514692" y="4918156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4: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VEGF+Myr+Sph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75EEE18C-4F07-97C6-C1F1-CE61C3C3205F}"/>
              </a:ext>
            </a:extLst>
          </p:cNvPr>
          <p:cNvSpPr txBox="1"/>
          <p:nvPr/>
        </p:nvSpPr>
        <p:spPr>
          <a:xfrm>
            <a:off x="6514692" y="5300324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Lane 5: </a:t>
            </a:r>
            <a:r>
              <a:rPr kumimoji="1" lang="en-US" altLang="zh-TW" b="1" dirty="0" err="1">
                <a:latin typeface="Arial" panose="020B0604020202020204" pitchFamily="34" charset="0"/>
                <a:cs typeface="Arial" panose="020B0604020202020204" pitchFamily="34" charset="0"/>
              </a:rPr>
              <a:t>VEGF+Myr+Cer</a:t>
            </a:r>
            <a:endParaRPr kumimoji="1" lang="zh-TW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8646DBF6-2906-499D-A4A4-47E53A46CECD}"/>
              </a:ext>
            </a:extLst>
          </p:cNvPr>
          <p:cNvSpPr txBox="1"/>
          <p:nvPr/>
        </p:nvSpPr>
        <p:spPr>
          <a:xfrm>
            <a:off x="103535" y="169729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C84DA973-1B66-1112-1262-BD34543681FA}"/>
              </a:ext>
            </a:extLst>
          </p:cNvPr>
          <p:cNvSpPr txBox="1"/>
          <p:nvPr/>
        </p:nvSpPr>
        <p:spPr>
          <a:xfrm>
            <a:off x="103535" y="206934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15188432-EB2F-4D00-9A06-086651E4B565}"/>
              </a:ext>
            </a:extLst>
          </p:cNvPr>
          <p:cNvSpPr txBox="1"/>
          <p:nvPr/>
        </p:nvSpPr>
        <p:spPr>
          <a:xfrm>
            <a:off x="232081" y="495610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55kDa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2C564CDD-15AF-FE35-72B6-AFB2B48EF3DC}"/>
              </a:ext>
            </a:extLst>
          </p:cNvPr>
          <p:cNvSpPr txBox="1"/>
          <p:nvPr/>
        </p:nvSpPr>
        <p:spPr>
          <a:xfrm>
            <a:off x="232081" y="5328153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1"/>
                </a:solidFill>
              </a:rPr>
              <a:t>35kDa</a:t>
            </a:r>
            <a:endParaRPr kumimoji="1" lang="zh-TW" altLang="en-US" dirty="0">
              <a:solidFill>
                <a:schemeClr val="bg1"/>
              </a:solidFill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835383E4-C46F-9857-67BF-A3D8A5269FBC}"/>
              </a:ext>
            </a:extLst>
          </p:cNvPr>
          <p:cNvSpPr txBox="1"/>
          <p:nvPr/>
        </p:nvSpPr>
        <p:spPr>
          <a:xfrm>
            <a:off x="6759182" y="184645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55kDa</a:t>
            </a:r>
            <a:endParaRPr kumimoji="1" lang="zh-TW" altLang="en-US" dirty="0"/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CF5A667C-542D-A271-CACA-DD0C7BD17022}"/>
              </a:ext>
            </a:extLst>
          </p:cNvPr>
          <p:cNvSpPr txBox="1"/>
          <p:nvPr/>
        </p:nvSpPr>
        <p:spPr>
          <a:xfrm>
            <a:off x="6759182" y="221850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35kDa</a:t>
            </a:r>
            <a:endParaRPr kumimoji="1" lang="zh-TW" altLang="en-US" dirty="0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C0C035F0-B261-6CC4-80C8-BC07143F9019}"/>
              </a:ext>
            </a:extLst>
          </p:cNvPr>
          <p:cNvSpPr txBox="1"/>
          <p:nvPr/>
        </p:nvSpPr>
        <p:spPr>
          <a:xfrm>
            <a:off x="4344697" y="2249466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B37186D6-1539-41F4-1762-D2277755B8B5}"/>
              </a:ext>
            </a:extLst>
          </p:cNvPr>
          <p:cNvSpPr txBox="1"/>
          <p:nvPr/>
        </p:nvSpPr>
        <p:spPr>
          <a:xfrm>
            <a:off x="4518968" y="5472154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F9447D7B-07F7-E330-0746-F948BD15FC89}"/>
              </a:ext>
            </a:extLst>
          </p:cNvPr>
          <p:cNvSpPr txBox="1"/>
          <p:nvPr/>
        </p:nvSpPr>
        <p:spPr>
          <a:xfrm>
            <a:off x="10656551" y="2262639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1 2 3 4 5 6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2700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298</Words>
  <Application>Microsoft Macintosh PowerPoint</Application>
  <PresentationFormat>寬螢幕</PresentationFormat>
  <Paragraphs>88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 Ting Kuo</dc:creator>
  <cp:lastModifiedBy>Yu Ting Kuo</cp:lastModifiedBy>
  <cp:revision>2</cp:revision>
  <dcterms:created xsi:type="dcterms:W3CDTF">2022-08-24T15:23:39Z</dcterms:created>
  <dcterms:modified xsi:type="dcterms:W3CDTF">2022-08-24T16:31:55Z</dcterms:modified>
</cp:coreProperties>
</file>