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 showGuides="1">
      <p:cViewPr varScale="1">
        <p:scale>
          <a:sx n="104" d="100"/>
          <a:sy n="104" d="100"/>
        </p:scale>
        <p:origin x="232" y="5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2B6A8A4-A1AD-8045-BF33-46FDC5394B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54E87E8-017F-D24E-B9A4-5F218CA59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50662FA-B6F2-9A4F-99A9-4FFBF45B5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22C4FD3-EBAE-C74D-A3F6-27917B89A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1BD317A-C2E9-A44B-A0FD-53A30D304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76763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CC3EF8D-2C59-8345-BAF5-05BF7B4B6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44D1FC73-6D46-3841-8FF6-56F11E068D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51C7AB25-BAE8-D048-9020-A230FE153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519ABE8-B729-2F49-968D-0E1A67EE4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AA37771-2676-A64B-96B2-6E83B0BE3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01761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637A3D79-9BB8-7B46-B987-E2976579D7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EDAE4DA-B813-C44D-8F9D-21E2A5901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8EC67F8-7137-854C-ADC5-245E0E6DD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D3B69C7-B9C0-9348-B3E7-7A5D7579E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ECF1897-28B6-A646-8AA7-DD4A81A4C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0237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1F91D3-0AA2-F943-A27B-9576DB4D6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52BD6D-0EEC-884B-A974-935B7F7D9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837F53A-F19D-9A4C-AFD1-48928E825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AEA4EF3-1F70-5C42-9EDC-C2CBE8025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229F719-6ABB-FB40-8A93-9050E492A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018441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530EF6-2F39-A84E-A5CF-3CE38E790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C63C620-297B-784C-BA0E-8A2600D70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4433071-3503-9F48-993F-9FD4AC757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0E04555-AFC6-F540-8014-3F7CDFC48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F7C6731-6F6D-AD40-9DAE-7D559D67B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197205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9D5F3D-D810-E44C-A4F5-C6CED085A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4198029-D780-4D42-BAA9-FA0682E4B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9E2B78B1-BC83-4042-8D08-A9AC8CDD25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50A2E5C-54D4-1545-A2A2-51D42A064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FA44A8B-CF9C-E54F-81CE-E02219BD3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68D50C5-0B0D-9940-BB13-7FF21D49E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3907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128B5C-9358-A24B-B01D-484E139A0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15CA27B-F9B7-DD4A-A46F-1F77547D7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449341B-27C1-0F42-8323-2E6FF47F0C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2F35F82-C7F8-154C-989C-561803C571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016E2727-F512-6549-9312-0BD65B322D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B9F0C761-63C6-BD4E-B28D-19B0F405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513E6BF-3333-B845-931E-50D0AB742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6932CD18-D573-C845-9F03-119057E5C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40406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4A67C8-8E8C-A146-947D-41EFD8FCE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898BF0B5-9003-584F-B38B-5D725EAE2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81CB348-91A8-7840-8722-9D677A6C1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E555584-39CA-E24B-BE39-A0DDE253B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19881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2A1E9810-CA94-0F4C-8E48-2C50A8E9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C28A98C0-4EA8-8443-AE8A-2888D4EB3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AA3C891-1221-594C-9E14-9DC95ADC2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347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42F0255-64C5-F44F-9928-6008E8D3A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33CE691-6C70-054F-860B-2233D5290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63FF0C77-4975-4E44-856D-63F313C4E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F23F229D-89FD-1546-B7AA-6627FA35B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959A5C0-1F37-B541-B3A7-577985551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8D2971BF-136F-0C49-A51B-CC51FBFE8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576665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44BD76-6540-824B-AAA0-BC5FDC9EB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C7DC171-302D-0442-B135-35EAEF0E8E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1C18750-33D0-0742-A6AE-1FC25DDDC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93C8111-5FD3-9F42-A022-EA18F5E66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D063149-63BD-0843-BA99-E7502A484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7246902-7844-B046-B272-CD6D7B6CF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848585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B24140E-CCC6-8146-8DCE-38F13379E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2E98B7-1990-D14F-9826-EF361363B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EFC51B-3E4E-BD4F-8178-16943FC4EB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8CB7B-B81C-DD48-8525-3D3D155A9528}" type="datetimeFigureOut">
              <a:rPr kumimoji="1" lang="zh-TW" altLang="en-US" smtClean="0"/>
              <a:t>2022/4/7</a:t>
            </a:fld>
            <a:endParaRPr kumimoji="1"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C99027F-E7D9-5845-B7AF-CB17DA7693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33AC56A-127A-E945-B5F5-612DE5E3A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655F8-E38C-AC49-A2B0-760950687D79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19463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D1000B0-D9DD-5743-A753-69244B8E3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057" y="993333"/>
            <a:ext cx="6147943" cy="4955059"/>
          </a:xfrm>
          <a:prstGeom prst="rect">
            <a:avLst/>
          </a:prstGeom>
        </p:spPr>
      </p:pic>
      <p:pic>
        <p:nvPicPr>
          <p:cNvPr id="7" name="圖片 6" descr="一張含有 文字 的圖片&#10;&#10;自動產生的描述">
            <a:extLst>
              <a:ext uri="{FF2B5EF4-FFF2-40B4-BE49-F238E27FC236}">
                <a16:creationId xmlns:a16="http://schemas.microsoft.com/office/drawing/2014/main" id="{DEE04327-AA9F-3645-B4C1-E6C4FDE6F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3334"/>
            <a:ext cx="6147943" cy="4955059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82584C7A-0319-B545-908C-8DA15B873653}"/>
              </a:ext>
            </a:extLst>
          </p:cNvPr>
          <p:cNvSpPr txBox="1"/>
          <p:nvPr/>
        </p:nvSpPr>
        <p:spPr>
          <a:xfrm>
            <a:off x="7019896" y="5948392"/>
            <a:ext cx="48277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/>
              <a:t>Lane 1-3: BM extract from 3 Ctrl animals</a:t>
            </a:r>
          </a:p>
          <a:p>
            <a:r>
              <a:rPr kumimoji="1" lang="en-US" altLang="zh-TW" b="1" dirty="0"/>
              <a:t>Lane 4-6: BM extract from 3 Spltc1 ECKO animals</a:t>
            </a:r>
            <a:endParaRPr kumimoji="1" lang="zh-TW" altLang="en-US" b="1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945B3797-5CE7-D943-83C6-3B598EE161E5}"/>
              </a:ext>
            </a:extLst>
          </p:cNvPr>
          <p:cNvSpPr txBox="1"/>
          <p:nvPr/>
        </p:nvSpPr>
        <p:spPr>
          <a:xfrm>
            <a:off x="2720342" y="3101530"/>
            <a:ext cx="157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/>
              <a:t>1  2  3  4  5  6</a:t>
            </a:r>
            <a:endParaRPr kumimoji="1"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2364E4E-1C8E-CF43-91EB-65491C1A84B7}"/>
              </a:ext>
            </a:extLst>
          </p:cNvPr>
          <p:cNvSpPr txBox="1"/>
          <p:nvPr/>
        </p:nvSpPr>
        <p:spPr>
          <a:xfrm>
            <a:off x="1915298" y="232306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>
                <a:solidFill>
                  <a:schemeClr val="bg1"/>
                </a:solidFill>
              </a:rPr>
              <a:t>55kDa</a:t>
            </a:r>
            <a:endParaRPr kumimoji="1"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E9D4264-6A1D-8548-B6EF-B1F62DC48DA0}"/>
              </a:ext>
            </a:extLst>
          </p:cNvPr>
          <p:cNvSpPr txBox="1"/>
          <p:nvPr/>
        </p:nvSpPr>
        <p:spPr>
          <a:xfrm>
            <a:off x="1882348" y="2611396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>
                <a:solidFill>
                  <a:schemeClr val="bg1"/>
                </a:solidFill>
              </a:rPr>
              <a:t>35kDa</a:t>
            </a:r>
            <a:endParaRPr kumimoji="1"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017E9AE4-E967-C84D-8EC8-A04EE47D9773}"/>
              </a:ext>
            </a:extLst>
          </p:cNvPr>
          <p:cNvSpPr txBox="1"/>
          <p:nvPr/>
        </p:nvSpPr>
        <p:spPr>
          <a:xfrm>
            <a:off x="1837038" y="2875008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>
                <a:solidFill>
                  <a:schemeClr val="bg1"/>
                </a:solidFill>
              </a:rPr>
              <a:t>25kDa</a:t>
            </a:r>
            <a:endParaRPr kumimoji="1"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368A4E7A-0EC9-3045-9EA0-139F0899769B}"/>
              </a:ext>
            </a:extLst>
          </p:cNvPr>
          <p:cNvSpPr txBox="1"/>
          <p:nvPr/>
        </p:nvSpPr>
        <p:spPr>
          <a:xfrm>
            <a:off x="1841155" y="3447540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>
                <a:solidFill>
                  <a:schemeClr val="bg1"/>
                </a:solidFill>
              </a:rPr>
              <a:t>15kDa</a:t>
            </a:r>
            <a:endParaRPr kumimoji="1"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55313366-106C-A349-A4CB-05E38597E5A2}"/>
              </a:ext>
            </a:extLst>
          </p:cNvPr>
          <p:cNvSpPr txBox="1"/>
          <p:nvPr/>
        </p:nvSpPr>
        <p:spPr>
          <a:xfrm>
            <a:off x="7687444" y="2864140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/>
              <a:t>55kDa</a:t>
            </a:r>
            <a:endParaRPr kumimoji="1" lang="zh-TW" altLang="en-US" sz="1400" b="1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E7A79E8A-4743-764B-B0CE-F5A716C90A1C}"/>
              </a:ext>
            </a:extLst>
          </p:cNvPr>
          <p:cNvSpPr txBox="1"/>
          <p:nvPr/>
        </p:nvSpPr>
        <p:spPr>
          <a:xfrm>
            <a:off x="7654494" y="3152467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/>
              <a:t>35kDa</a:t>
            </a:r>
            <a:endParaRPr kumimoji="1" lang="zh-TW" altLang="en-US" sz="1400" b="1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1D5C88E9-2B31-AC47-B8E9-912D3E97669F}"/>
              </a:ext>
            </a:extLst>
          </p:cNvPr>
          <p:cNvSpPr txBox="1"/>
          <p:nvPr/>
        </p:nvSpPr>
        <p:spPr>
          <a:xfrm>
            <a:off x="7609184" y="3416079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/>
              <a:t>25kDa</a:t>
            </a:r>
            <a:endParaRPr kumimoji="1" lang="zh-TW" altLang="en-US" sz="1400" b="1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0DE45B10-A860-C14B-8C99-BAE6DCD68BFA}"/>
              </a:ext>
            </a:extLst>
          </p:cNvPr>
          <p:cNvSpPr txBox="1"/>
          <p:nvPr/>
        </p:nvSpPr>
        <p:spPr>
          <a:xfrm>
            <a:off x="7613301" y="3988611"/>
            <a:ext cx="6559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400" b="1" dirty="0"/>
              <a:t>15kDa</a:t>
            </a:r>
            <a:endParaRPr kumimoji="1" lang="zh-TW" altLang="en-US" sz="1400" b="1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ABEA8C8B-7AF1-8345-AA56-D9CB966A9CA3}"/>
              </a:ext>
            </a:extLst>
          </p:cNvPr>
          <p:cNvSpPr txBox="1"/>
          <p:nvPr/>
        </p:nvSpPr>
        <p:spPr>
          <a:xfrm>
            <a:off x="8420033" y="3755317"/>
            <a:ext cx="157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/>
              <a:t>1  2  3  4  5  6</a:t>
            </a:r>
            <a:endParaRPr kumimoji="1" lang="zh-TW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160637B1-BEF0-404A-A431-31607DF47CBC}"/>
              </a:ext>
            </a:extLst>
          </p:cNvPr>
          <p:cNvSpPr txBox="1"/>
          <p:nvPr/>
        </p:nvSpPr>
        <p:spPr>
          <a:xfrm>
            <a:off x="4356358" y="2356691"/>
            <a:ext cx="85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solidFill>
                  <a:schemeClr val="bg1"/>
                </a:solidFill>
              </a:rPr>
              <a:t>SPTLC1</a:t>
            </a:r>
            <a:endParaRPr kumimoji="1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252CD27F-4E09-8D4F-9849-86785F350FE7}"/>
              </a:ext>
            </a:extLst>
          </p:cNvPr>
          <p:cNvSpPr txBox="1"/>
          <p:nvPr/>
        </p:nvSpPr>
        <p:spPr>
          <a:xfrm>
            <a:off x="10053088" y="2899952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b="1" dirty="0">
                <a:latin typeface="Symbol" pitchFamily="2" charset="2"/>
              </a:rPr>
              <a:t>b</a:t>
            </a:r>
            <a:r>
              <a:rPr kumimoji="1" lang="en-US" altLang="zh-TW" b="1" dirty="0"/>
              <a:t>-actin</a:t>
            </a:r>
            <a:endParaRPr kumimoji="1" lang="zh-TW" altLang="en-US" b="1" dirty="0"/>
          </a:p>
        </p:txBody>
      </p:sp>
      <p:cxnSp>
        <p:nvCxnSpPr>
          <p:cNvPr id="3" name="直線箭頭接點 2">
            <a:extLst>
              <a:ext uri="{FF2B5EF4-FFF2-40B4-BE49-F238E27FC236}">
                <a16:creationId xmlns:a16="http://schemas.microsoft.com/office/drawing/2014/main" id="{8EFC1201-3323-6645-9918-E19AFF60F566}"/>
              </a:ext>
            </a:extLst>
          </p:cNvPr>
          <p:cNvCxnSpPr>
            <a:cxnSpLocks/>
          </p:cNvCxnSpPr>
          <p:nvPr/>
        </p:nvCxnSpPr>
        <p:spPr>
          <a:xfrm flipH="1" flipV="1">
            <a:off x="9848193" y="3101530"/>
            <a:ext cx="20489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箭頭接點 25">
            <a:extLst>
              <a:ext uri="{FF2B5EF4-FFF2-40B4-BE49-F238E27FC236}">
                <a16:creationId xmlns:a16="http://schemas.microsoft.com/office/drawing/2014/main" id="{5D616905-E9E3-4F45-82AF-39B6597AE94D}"/>
              </a:ext>
            </a:extLst>
          </p:cNvPr>
          <p:cNvCxnSpPr>
            <a:cxnSpLocks/>
          </p:cNvCxnSpPr>
          <p:nvPr/>
        </p:nvCxnSpPr>
        <p:spPr>
          <a:xfrm flipH="1" flipV="1">
            <a:off x="4143489" y="2541357"/>
            <a:ext cx="20489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086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41</Words>
  <Application>Microsoft Macintosh PowerPoint</Application>
  <PresentationFormat>寬螢幕</PresentationFormat>
  <Paragraphs>14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Symbol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 Ting Kuo</dc:creator>
  <cp:lastModifiedBy>Yu Ting Kuo</cp:lastModifiedBy>
  <cp:revision>2</cp:revision>
  <dcterms:created xsi:type="dcterms:W3CDTF">2022-04-07T15:07:22Z</dcterms:created>
  <dcterms:modified xsi:type="dcterms:W3CDTF">2022-04-07T15:40:29Z</dcterms:modified>
</cp:coreProperties>
</file>