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-4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B3FF8-CBA0-4DDE-BE01-C4B23030A9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9C5D9A-1F50-499C-B46E-B655BE52AE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92C2A-BDA3-4CC4-AFB8-7B17CF397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AFA7-CA17-4957-B3F9-3E012FDAB8F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2B52B2-8A32-4E12-A529-1B170EBD3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64E38-E646-400F-A07C-AEC0F5C7D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14C0-EE7A-4FBA-84CF-088F560C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038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665C5-1433-42DD-A384-3EE42FE53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EA0A5-06AF-4EB8-BEB9-4A1ACA888E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09C08-48DC-43A3-ADAB-B56924503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AFA7-CA17-4957-B3F9-3E012FDAB8F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86F46-5D54-4F37-B219-3F9EB2372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88527-0C58-4BA9-AB71-8FB0E29F8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14C0-EE7A-4FBA-84CF-088F560C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20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F59E88-8E8D-4E7B-8F1B-E4651EACD2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B1DB78-79FB-43C3-B2AD-E54FCF654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0D9C8-011F-4F23-8E58-234CD34D5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AFA7-CA17-4957-B3F9-3E012FDAB8F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84F29-82FD-461A-B338-44088B1A1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CB0F3-384A-47FD-B2AD-1C3F8C25E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14C0-EE7A-4FBA-84CF-088F560C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408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52DA5-FFB5-4E3F-9F3B-400A5B54B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1CC80-A838-4C83-8D2D-309BDDC77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A3E33-5376-4C03-9467-A8BD6CFF3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AFA7-CA17-4957-B3F9-3E012FDAB8F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B3A80-2AA9-45CF-B769-A8556124F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142A0-1948-4630-B8B6-5332BB845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14C0-EE7A-4FBA-84CF-088F560C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444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4F699-B00A-4E77-AE86-B96EEA203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9DDE22-1F8C-4065-98CE-E36FD1064A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C1580-84D8-457E-AFD3-D81EC6891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AFA7-CA17-4957-B3F9-3E012FDAB8F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C66EB-9529-4ABC-BFE8-691E700FC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7CFC6-886F-4423-8A01-16393F01E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14C0-EE7A-4FBA-84CF-088F560C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12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AA57D-E2F7-4DC2-AEF7-35F665CA5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CC585-1DAA-49CA-9EE3-80F71FF083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8ACF75-155A-4942-97CC-BFB137EB33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75C72F-FFE4-47E4-B36E-0F3EC7F5B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AFA7-CA17-4957-B3F9-3E012FDAB8F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74488D-B636-4567-ACD4-6318F113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46B8B-BA57-47B6-A76C-312B366BF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14C0-EE7A-4FBA-84CF-088F560C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03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FB9E2-E485-4F33-A949-BB8B5BED3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CB4ABC-80AF-443D-B174-10A1292F93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BA5D1F-7770-4BAA-B2A3-A0B1287115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9F6DD0-E199-49B5-AF1C-A3AEEF81E0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043683-5262-41DA-AD81-F461F98B48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7C3EAE-6974-4749-9EDA-F201B3C06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AFA7-CA17-4957-B3F9-3E012FDAB8F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74E1C4-C367-4A68-A605-DA8177985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C1C169-57A1-491E-BA1B-158227FC6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14C0-EE7A-4FBA-84CF-088F560C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51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5B090-A439-4D28-BC75-94F8E3E46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0F9286-36E8-465A-8081-875FABF28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AFA7-CA17-4957-B3F9-3E012FDAB8F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2A4CE0-16B0-4D23-B7D9-2FBA1E7F2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35A75B-0546-47E5-BDE9-DF513FC8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14C0-EE7A-4FBA-84CF-088F560C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610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674236-B101-4BE4-95D1-25291EF8F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AFA7-CA17-4957-B3F9-3E012FDAB8F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18246C-2978-4785-9EDD-77536F23A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B34C37-3E3E-40AF-8057-BBD9A08FD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14C0-EE7A-4FBA-84CF-088F560C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775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6A831-EDF7-4FC7-8C29-0100C601D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0AE60-E23A-49DF-B7D7-17A152FB5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733110-9C19-4AA8-BD98-527394FC3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5110FB-33E4-46BC-A20C-3C049C29D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AFA7-CA17-4957-B3F9-3E012FDAB8F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DF9A7E-9086-4DB9-A741-08636B26B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CFE41F-7217-40F3-A25F-02A5BFCE2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14C0-EE7A-4FBA-84CF-088F560C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05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04496-1E76-4AC4-9D0C-3ABD6CF05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16A8A9-C8D9-4A53-8B27-78A83E8FD9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C2B726-F3D3-4122-A7A7-9471DD279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BD11F-1524-42A3-8316-5C5F09344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CAFA7-CA17-4957-B3F9-3E012FDAB8F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20F32B-34EE-4E39-843B-FD8FCC4F5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D16F35-1F36-460E-A213-773BA78A9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14C0-EE7A-4FBA-84CF-088F560C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3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4CA357-EF25-4066-BBBE-1F49B03F5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24A2FD-8CFE-49C8-9914-B5FF817114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8DD13-1C54-4E93-9E04-B668DC8D89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CAFA7-CA17-4957-B3F9-3E012FDAB8F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A4B5E-E382-46B4-B5DF-AACBF40168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D95A9-F718-4F80-92EF-114255BF1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C14C0-EE7A-4FBA-84CF-088F560C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45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5025CC-B9C8-423A-8DBC-73A4FA69E2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39" t="10338" r="16121" b="48855"/>
          <a:stretch/>
        </p:blipFill>
        <p:spPr>
          <a:xfrm>
            <a:off x="3801660" y="98612"/>
            <a:ext cx="4588680" cy="2299183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95BCC5-8FD0-42D2-BAE0-6EF33A35C5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6" t="28705" r="33450" b="32454"/>
          <a:stretch/>
        </p:blipFill>
        <p:spPr>
          <a:xfrm>
            <a:off x="3801660" y="2397795"/>
            <a:ext cx="4220906" cy="2834457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CD3036-4F39-4831-8849-A74CFDBFF11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8" t="52062" r="27313" b="19135"/>
          <a:stretch/>
        </p:blipFill>
        <p:spPr>
          <a:xfrm>
            <a:off x="3801660" y="4738792"/>
            <a:ext cx="4583576" cy="1963585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09A166-3A39-4425-BCEA-470592D83522}"/>
              </a:ext>
            </a:extLst>
          </p:cNvPr>
          <p:cNvSpPr txBox="1"/>
          <p:nvPr/>
        </p:nvSpPr>
        <p:spPr>
          <a:xfrm>
            <a:off x="2665562" y="1121434"/>
            <a:ext cx="113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BB1767-AE9A-4E30-8F16-38797F0F082B}"/>
              </a:ext>
            </a:extLst>
          </p:cNvPr>
          <p:cNvSpPr txBox="1"/>
          <p:nvPr/>
        </p:nvSpPr>
        <p:spPr>
          <a:xfrm>
            <a:off x="2665562" y="4090874"/>
            <a:ext cx="113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pSTAT3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7AE4B2-7226-42CA-B434-C6DCC8199C42}"/>
              </a:ext>
            </a:extLst>
          </p:cNvPr>
          <p:cNvSpPr txBox="1"/>
          <p:nvPr/>
        </p:nvSpPr>
        <p:spPr>
          <a:xfrm>
            <a:off x="2665562" y="5551900"/>
            <a:ext cx="1136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Total STAT3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523F59D-6C16-40C8-BDC8-DD30F690E7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660615"/>
              </p:ext>
            </p:extLst>
          </p:nvPr>
        </p:nvGraphicFramePr>
        <p:xfrm>
          <a:off x="3573855" y="127021"/>
          <a:ext cx="1279089" cy="10427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79089">
                  <a:extLst>
                    <a:ext uri="{9D8B030D-6E8A-4147-A177-3AD203B41FA5}">
                      <a16:colId xmlns:a16="http://schemas.microsoft.com/office/drawing/2014/main" val="1517930899"/>
                    </a:ext>
                  </a:extLst>
                </a:gridCol>
              </a:tblGrid>
              <a:tr h="294153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IL-1</a:t>
                      </a:r>
                      <a:r>
                        <a:rPr lang="el-GR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neut. 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174556"/>
                  </a:ext>
                </a:extLst>
              </a:tr>
              <a:tr h="321897">
                <a:tc>
                  <a:txBody>
                    <a:bodyPr/>
                    <a:lstStyle/>
                    <a:p>
                      <a:pPr marL="0" marR="0" lvl="0" indent="0" algn="ctr" defTabSz="13102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IL-6 neut. 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51298"/>
                  </a:ext>
                </a:extLst>
              </a:tr>
              <a:tr h="321897">
                <a:tc>
                  <a:txBody>
                    <a:bodyPr/>
                    <a:lstStyle/>
                    <a:p>
                      <a:pPr marL="0" marR="0" lvl="0" indent="0" algn="ctr" defTabSz="13102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Undisclosed treatment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678167"/>
                  </a:ext>
                </a:extLst>
              </a:tr>
            </a:tbl>
          </a:graphicData>
        </a:graphic>
      </p:graphicFrame>
      <p:graphicFrame>
        <p:nvGraphicFramePr>
          <p:cNvPr id="10" name="Table 31">
            <a:extLst>
              <a:ext uri="{FF2B5EF4-FFF2-40B4-BE49-F238E27FC236}">
                <a16:creationId xmlns:a16="http://schemas.microsoft.com/office/drawing/2014/main" id="{570D257C-2A96-4A66-8F08-9620C7AA77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826074"/>
              </p:ext>
            </p:extLst>
          </p:nvPr>
        </p:nvGraphicFramePr>
        <p:xfrm>
          <a:off x="4946564" y="58928"/>
          <a:ext cx="190834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293">
                  <a:extLst>
                    <a:ext uri="{9D8B030D-6E8A-4147-A177-3AD203B41FA5}">
                      <a16:colId xmlns:a16="http://schemas.microsoft.com/office/drawing/2014/main" val="711663261"/>
                    </a:ext>
                  </a:extLst>
                </a:gridCol>
                <a:gridCol w="320010">
                  <a:extLst>
                    <a:ext uri="{9D8B030D-6E8A-4147-A177-3AD203B41FA5}">
                      <a16:colId xmlns:a16="http://schemas.microsoft.com/office/drawing/2014/main" val="4144094285"/>
                    </a:ext>
                  </a:extLst>
                </a:gridCol>
                <a:gridCol w="320010">
                  <a:extLst>
                    <a:ext uri="{9D8B030D-6E8A-4147-A177-3AD203B41FA5}">
                      <a16:colId xmlns:a16="http://schemas.microsoft.com/office/drawing/2014/main" val="1935990219"/>
                    </a:ext>
                  </a:extLst>
                </a:gridCol>
                <a:gridCol w="320010">
                  <a:extLst>
                    <a:ext uri="{9D8B030D-6E8A-4147-A177-3AD203B41FA5}">
                      <a16:colId xmlns:a16="http://schemas.microsoft.com/office/drawing/2014/main" val="2083860819"/>
                    </a:ext>
                  </a:extLst>
                </a:gridCol>
                <a:gridCol w="320010">
                  <a:extLst>
                    <a:ext uri="{9D8B030D-6E8A-4147-A177-3AD203B41FA5}">
                      <a16:colId xmlns:a16="http://schemas.microsoft.com/office/drawing/2014/main" val="2206208006"/>
                    </a:ext>
                  </a:extLst>
                </a:gridCol>
                <a:gridCol w="320010">
                  <a:extLst>
                    <a:ext uri="{9D8B030D-6E8A-4147-A177-3AD203B41FA5}">
                      <a16:colId xmlns:a16="http://schemas.microsoft.com/office/drawing/2014/main" val="1449910204"/>
                    </a:ext>
                  </a:extLst>
                </a:gridCol>
              </a:tblGrid>
              <a:tr h="27126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103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103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103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103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103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0272786"/>
                  </a:ext>
                </a:extLst>
              </a:tr>
              <a:tr h="31186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103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103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103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4407497"/>
                  </a:ext>
                </a:extLst>
              </a:tr>
              <a:tr h="31186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103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103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103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103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909665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4E36F1A-9C5B-4378-A76B-A51D62FEF3A9}"/>
              </a:ext>
            </a:extLst>
          </p:cNvPr>
          <p:cNvSpPr txBox="1"/>
          <p:nvPr/>
        </p:nvSpPr>
        <p:spPr>
          <a:xfrm>
            <a:off x="2219043" y="58928"/>
            <a:ext cx="1354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Neutrophil+CAF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21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39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Jashodeep Datta</dc:creator>
  <cp:lastModifiedBy>Datta, Jashodeep</cp:lastModifiedBy>
  <cp:revision>2</cp:revision>
  <dcterms:created xsi:type="dcterms:W3CDTF">2022-04-20T17:23:46Z</dcterms:created>
  <dcterms:modified xsi:type="dcterms:W3CDTF">2022-04-22T03:27:26Z</dcterms:modified>
</cp:coreProperties>
</file>