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78"/>
  </p:normalViewPr>
  <p:slideViewPr>
    <p:cSldViewPr snapToGrid="0" snapToObjects="1">
      <p:cViewPr varScale="1">
        <p:scale>
          <a:sx n="113" d="100"/>
          <a:sy n="113" d="100"/>
        </p:scale>
        <p:origin x="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6E277-7F51-6840-8215-9775169033E3}" type="datetimeFigureOut">
              <a:rPr lang="en-US" smtClean="0"/>
              <a:t>5/4/22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39386-BAC5-7C40-B083-6188756C5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79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9AD74A-08E7-084E-BB0C-AC88DC21A3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95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5D363-6760-4A49-9DCC-714FCC346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3A4C18-8C75-FE48-90F2-902BA41BC8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57333-AA05-9F49-9BE2-079DFA362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3D8E4-5215-0944-BD30-EF4333008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A06B4-C8F5-2942-A540-B08655C41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88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52021-4D40-FF41-95BB-8E1B0A05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0B2B3-F77C-174C-9238-A01BAE7484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60ED43-012F-2847-BA03-AE239D96C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A826A-08EF-4E4F-B41C-F6A5F2A68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4BB471-6AA8-8F42-A0ED-66770A093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2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64E768-B8EE-474F-8D47-564BF2E93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61F5C9-C95A-7445-8BC7-DCFD020376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CC00A-B3A1-8F43-9B3F-BDB9D0FAF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0595B-4C56-AE48-A27C-FDF54CFE1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5427C-0794-CA4F-874F-92815B37B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825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8CAF1-14E6-DC44-A81F-4BC43AEB1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97ACFB-1C00-C544-A86F-FD7A1D761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3F3E43-04F2-D845-8FC6-C5B6F688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61E6E-0AB0-104B-9897-124910268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9C057-9267-3548-8278-E38FDE6A4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8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C858D-B2DE-D546-AE61-38F10F4C5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002E68-DB52-DA4D-B2AC-51B3E365A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5AE4B-6302-D44A-894F-1DF29E672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5DF14-667D-FD49-AF4D-4FB42C82B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22E2D-5523-C040-B92B-C0B090B1A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218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3171A-F544-B04D-BA35-D113CC45D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EE201-D166-434F-A323-34340F9615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C269FD-03A3-4F4E-9CC2-ABA4643779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90AB28-2652-754A-91D6-3A94E76AF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FCE206-7AB0-4244-BAFD-E8E6C82F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B931D-FCEF-344A-9CEC-EBB790F8F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58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7D49E-0C7F-7E49-B156-7C1DF497C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A601F-3ED7-4542-9F48-D446930F5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3505D3-B3FD-0E47-9EFA-9CE5F7501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48ACBB-5DF5-7C47-970E-FC43871EFC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1B3436-0D81-DD4A-A598-1CCDFBBA14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8B77F9-AF8D-454A-92F6-69E5BA54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973634-917D-6B4E-978E-A20FDCB62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C84133-157D-1E44-9C2D-A92526941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34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DC5FB-E464-204F-AF72-AD5734613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ACCC08-5ED6-1646-83A6-1D9173EDF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371762-D9D2-E64D-9C33-777793C43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5AFFE7-9957-8B4D-B318-C79D09964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9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E389CC-2F65-D346-80CB-7A4EB0F04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07C15D-6551-CC4C-8332-DE8E4FA42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64312F-4F75-DC42-90F4-E67159A79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DAEC9-54F3-5842-9DD9-1FDA30415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0AF4B-DBBB-6340-B05A-9ACEEC984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78C1D1-6B34-1B40-B7B2-C7FA2BBD47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8F574-5BA5-2D42-8651-7FF7D6391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BD9291-BD08-4B4D-9E0B-3D2E92B8A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378B1-9894-DA49-9242-CA9398067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8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A5D0C-259F-AE46-93D4-4793BD621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AB9C04-857E-274B-A92D-EC87700D5D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A11B6B-0C99-E649-8719-49D85B84D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FA06FB-5CA1-2A43-8B07-1F84238CE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F9F40E-49FC-A44C-87CF-EA992563C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D48001-F98F-3348-AE1B-A6AFA05DC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908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CB9D9D-136C-B54A-B68D-E54A7DF40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228C0-ABD9-2A44-B55E-2A99A8279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F429F-41B2-AE41-93AF-CF665F6782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EC539-D4E3-0846-8420-08039A22DF51}" type="datetimeFigureOut">
              <a:rPr lang="en-US" smtClean="0"/>
              <a:t>5/4/22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9E7D4E-AEE1-6446-A5E0-A39D737259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A6DA1-7C63-6E4E-A546-A1F6F399F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CEB48-C3EE-C140-9D77-F05315B2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0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g"/><Relationship Id="rId3" Type="http://schemas.openxmlformats.org/officeDocument/2006/relationships/image" Target="../media/image1.tif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"/><Relationship Id="rId11" Type="http://schemas.openxmlformats.org/officeDocument/2006/relationships/image" Target="../media/image9.jpeg"/><Relationship Id="rId5" Type="http://schemas.openxmlformats.org/officeDocument/2006/relationships/image" Target="../media/image3.tif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extLst>
              <a:ext uri="{FF2B5EF4-FFF2-40B4-BE49-F238E27FC236}">
                <a16:creationId xmlns:a16="http://schemas.microsoft.com/office/drawing/2014/main" id="{E87E57B0-4EB9-9447-911B-7618A0A6B2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27" t="51960" r="32732" b="11264"/>
          <a:stretch/>
        </p:blipFill>
        <p:spPr>
          <a:xfrm>
            <a:off x="7016183" y="3015090"/>
            <a:ext cx="1858215" cy="1346974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396637F-0C05-4245-A455-D4FF50E3B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375" y="567082"/>
            <a:ext cx="2092591" cy="9678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54BE40-B44A-F643-BCFF-0B4FD6BB45C6}"/>
              </a:ext>
            </a:extLst>
          </p:cNvPr>
          <p:cNvSpPr txBox="1"/>
          <p:nvPr/>
        </p:nvSpPr>
        <p:spPr>
          <a:xfrm>
            <a:off x="5592176" y="-49150"/>
            <a:ext cx="1007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2B7885A-9ECB-4746-AB3D-5FB5B1494E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964" t="25208" r="8565" b="40000"/>
          <a:stretch/>
        </p:blipFill>
        <p:spPr>
          <a:xfrm>
            <a:off x="3852708" y="834190"/>
            <a:ext cx="1884678" cy="1270474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C47999D-3480-8B4B-8430-51D40B86A50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213" t="36650" r="9398" b="18125"/>
          <a:stretch/>
        </p:blipFill>
        <p:spPr>
          <a:xfrm>
            <a:off x="3849911" y="2248871"/>
            <a:ext cx="1884678" cy="12704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81664D-1907-C945-BAE1-A6F34A8FC207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contrast="20000"/>
          </a:blip>
          <a:stretch>
            <a:fillRect/>
          </a:stretch>
        </p:blipFill>
        <p:spPr>
          <a:xfrm>
            <a:off x="70989" y="1228447"/>
            <a:ext cx="2067141" cy="127047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4CBE15-E05F-384D-81AB-76CB6452FD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925428"/>
            <a:ext cx="2138130" cy="127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353AFCA-F52E-DB41-8524-494D04EFD0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1375" y="1682836"/>
            <a:ext cx="2092591" cy="9520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54491B0-6483-C948-AF68-0F745447D5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10197" y="4818941"/>
            <a:ext cx="2054949" cy="11684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1B45BE7-D96A-5D41-8219-35672BC5BBC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5736" y="4943761"/>
            <a:ext cx="2054950" cy="11684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8EFE382-D0DA-0A4D-BDCA-773835588EF6}"/>
              </a:ext>
            </a:extLst>
          </p:cNvPr>
          <p:cNvSpPr txBox="1"/>
          <p:nvPr/>
        </p:nvSpPr>
        <p:spPr>
          <a:xfrm>
            <a:off x="2304369" y="1941094"/>
            <a:ext cx="1366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FMOD, 43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36BAA966-16F5-E348-BD1A-5383BCBBEC6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74907" y="4818941"/>
            <a:ext cx="2054951" cy="1221683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2E5C24B-4971-BB45-A6DB-E1F508607C0B}"/>
              </a:ext>
            </a:extLst>
          </p:cNvPr>
          <p:cNvSpPr txBox="1"/>
          <p:nvPr/>
        </p:nvSpPr>
        <p:spPr>
          <a:xfrm>
            <a:off x="6271" y="43046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900A9E4-BB51-C349-AFB1-9A8BD97892F0}"/>
              </a:ext>
            </a:extLst>
          </p:cNvPr>
          <p:cNvSpPr txBox="1"/>
          <p:nvPr/>
        </p:nvSpPr>
        <p:spPr>
          <a:xfrm>
            <a:off x="3371294" y="43046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1F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5D46455-885E-9B4B-AD88-7F317E1F253B}"/>
              </a:ext>
            </a:extLst>
          </p:cNvPr>
          <p:cNvSpPr txBox="1"/>
          <p:nvPr/>
        </p:nvSpPr>
        <p:spPr>
          <a:xfrm>
            <a:off x="6746563" y="43046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1H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E932422-3424-6548-BB09-C5860DFA2F7F}"/>
              </a:ext>
            </a:extLst>
          </p:cNvPr>
          <p:cNvSpPr txBox="1"/>
          <p:nvPr/>
        </p:nvSpPr>
        <p:spPr>
          <a:xfrm>
            <a:off x="252492" y="4751607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1I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88BF44C-F652-F44D-8509-8931A8A005C4}"/>
              </a:ext>
            </a:extLst>
          </p:cNvPr>
          <p:cNvCxnSpPr>
            <a:cxnSpLocks/>
          </p:cNvCxnSpPr>
          <p:nvPr/>
        </p:nvCxnSpPr>
        <p:spPr>
          <a:xfrm flipH="1">
            <a:off x="9090610" y="842141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C303ECF-C567-B74C-B240-9A2D2749F5B2}"/>
              </a:ext>
            </a:extLst>
          </p:cNvPr>
          <p:cNvCxnSpPr>
            <a:cxnSpLocks/>
          </p:cNvCxnSpPr>
          <p:nvPr/>
        </p:nvCxnSpPr>
        <p:spPr>
          <a:xfrm flipH="1">
            <a:off x="1954774" y="3727691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CFF55885-D406-8648-936B-92ABBA38654C}"/>
              </a:ext>
            </a:extLst>
          </p:cNvPr>
          <p:cNvCxnSpPr>
            <a:cxnSpLocks/>
          </p:cNvCxnSpPr>
          <p:nvPr/>
        </p:nvCxnSpPr>
        <p:spPr>
          <a:xfrm flipH="1">
            <a:off x="2517330" y="5527961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6859987-5575-1448-AB78-8BA33EA85B46}"/>
              </a:ext>
            </a:extLst>
          </p:cNvPr>
          <p:cNvCxnSpPr>
            <a:cxnSpLocks/>
          </p:cNvCxnSpPr>
          <p:nvPr/>
        </p:nvCxnSpPr>
        <p:spPr>
          <a:xfrm flipH="1">
            <a:off x="5457083" y="1354386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BBD764D-49C9-5E4C-8ACA-433B5A0BC44C}"/>
              </a:ext>
            </a:extLst>
          </p:cNvPr>
          <p:cNvCxnSpPr>
            <a:cxnSpLocks/>
          </p:cNvCxnSpPr>
          <p:nvPr/>
        </p:nvCxnSpPr>
        <p:spPr>
          <a:xfrm flipH="1">
            <a:off x="10248186" y="5374073"/>
            <a:ext cx="4356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E62A2587-6941-0543-BDB4-082F9C3549D9}"/>
              </a:ext>
            </a:extLst>
          </p:cNvPr>
          <p:cNvCxnSpPr>
            <a:cxnSpLocks/>
          </p:cNvCxnSpPr>
          <p:nvPr/>
        </p:nvCxnSpPr>
        <p:spPr>
          <a:xfrm flipH="1">
            <a:off x="2009641" y="2094983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FA640D6B-34DA-0548-8457-6D9F43EAB41E}"/>
              </a:ext>
            </a:extLst>
          </p:cNvPr>
          <p:cNvSpPr txBox="1"/>
          <p:nvPr/>
        </p:nvSpPr>
        <p:spPr>
          <a:xfrm>
            <a:off x="2314966" y="3557269"/>
            <a:ext cx="1465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GAPDH, 36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8CB6E04-02A1-2645-B26D-A44023DCDA14}"/>
              </a:ext>
            </a:extLst>
          </p:cNvPr>
          <p:cNvSpPr txBox="1"/>
          <p:nvPr/>
        </p:nvSpPr>
        <p:spPr>
          <a:xfrm>
            <a:off x="5771576" y="1192131"/>
            <a:ext cx="1366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FMOD, 43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A1E4F8-D190-CA45-B3CC-6555661F64BD}"/>
              </a:ext>
            </a:extLst>
          </p:cNvPr>
          <p:cNvSpPr txBox="1"/>
          <p:nvPr/>
        </p:nvSpPr>
        <p:spPr>
          <a:xfrm>
            <a:off x="3705630" y="3496473"/>
            <a:ext cx="2297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Ponceau stained membrane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FF0150D-9F16-C64C-A03B-2D0597A1F624}"/>
              </a:ext>
            </a:extLst>
          </p:cNvPr>
          <p:cNvSpPr txBox="1"/>
          <p:nvPr/>
        </p:nvSpPr>
        <p:spPr>
          <a:xfrm>
            <a:off x="9418223" y="677676"/>
            <a:ext cx="1366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FMOD, 43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4ACCDF4C-718A-5348-8BEA-87A9F9148E79}"/>
              </a:ext>
            </a:extLst>
          </p:cNvPr>
          <p:cNvCxnSpPr>
            <a:cxnSpLocks/>
          </p:cNvCxnSpPr>
          <p:nvPr/>
        </p:nvCxnSpPr>
        <p:spPr>
          <a:xfrm flipH="1">
            <a:off x="9190726" y="2158847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891A7421-BD25-3B48-AED0-2481F8BCAF90}"/>
              </a:ext>
            </a:extLst>
          </p:cNvPr>
          <p:cNvSpPr txBox="1"/>
          <p:nvPr/>
        </p:nvSpPr>
        <p:spPr>
          <a:xfrm>
            <a:off x="9557438" y="2004958"/>
            <a:ext cx="1465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GAPDH, 36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868126DE-5B8B-3743-B42E-BD9524AB7B52}"/>
              </a:ext>
            </a:extLst>
          </p:cNvPr>
          <p:cNvCxnSpPr>
            <a:cxnSpLocks/>
          </p:cNvCxnSpPr>
          <p:nvPr/>
        </p:nvCxnSpPr>
        <p:spPr>
          <a:xfrm flipH="1">
            <a:off x="8546785" y="3379164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E8B72A51-C58D-CB45-A3AC-DAB158D2846C}"/>
              </a:ext>
            </a:extLst>
          </p:cNvPr>
          <p:cNvSpPr txBox="1"/>
          <p:nvPr/>
        </p:nvSpPr>
        <p:spPr>
          <a:xfrm>
            <a:off x="8874398" y="3214699"/>
            <a:ext cx="1366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FMOD, 43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28B2EB39-02EC-8B47-AA74-8F2B0748345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18906" y="3001260"/>
            <a:ext cx="1635470" cy="1403986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81A4396A-DFFA-B749-B01E-E22DA88ECC7A}"/>
              </a:ext>
            </a:extLst>
          </p:cNvPr>
          <p:cNvSpPr txBox="1"/>
          <p:nvPr/>
        </p:nvSpPr>
        <p:spPr>
          <a:xfrm>
            <a:off x="9894576" y="4366436"/>
            <a:ext cx="2297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Ponceau stained membrane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28D87FA-3234-984F-9A36-17EB4D3FF704}"/>
              </a:ext>
            </a:extLst>
          </p:cNvPr>
          <p:cNvSpPr txBox="1"/>
          <p:nvPr/>
        </p:nvSpPr>
        <p:spPr>
          <a:xfrm>
            <a:off x="2877706" y="5370202"/>
            <a:ext cx="1535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pSMAD2, 65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FECC5B5-06D9-E341-8F66-09DAF5C52FAE}"/>
              </a:ext>
            </a:extLst>
          </p:cNvPr>
          <p:cNvCxnSpPr>
            <a:cxnSpLocks/>
          </p:cNvCxnSpPr>
          <p:nvPr/>
        </p:nvCxnSpPr>
        <p:spPr>
          <a:xfrm flipH="1">
            <a:off x="6483165" y="5457849"/>
            <a:ext cx="3667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AC3F6BED-D3DD-974C-9271-5564DCDA247A}"/>
              </a:ext>
            </a:extLst>
          </p:cNvPr>
          <p:cNvSpPr txBox="1"/>
          <p:nvPr/>
        </p:nvSpPr>
        <p:spPr>
          <a:xfrm>
            <a:off x="6843541" y="5300090"/>
            <a:ext cx="1535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tSMAD2, 65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0D7F204-B697-204E-8DEE-F8B5A275CC8E}"/>
              </a:ext>
            </a:extLst>
          </p:cNvPr>
          <p:cNvSpPr txBox="1"/>
          <p:nvPr/>
        </p:nvSpPr>
        <p:spPr>
          <a:xfrm>
            <a:off x="10695804" y="5220184"/>
            <a:ext cx="1465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GAPDH, 36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AE1236-8393-7A4D-AD7D-91E32BCA55F7}"/>
              </a:ext>
            </a:extLst>
          </p:cNvPr>
          <p:cNvSpPr/>
          <p:nvPr/>
        </p:nvSpPr>
        <p:spPr>
          <a:xfrm>
            <a:off x="404902" y="1820465"/>
            <a:ext cx="1631002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980A561-861E-F24F-AEBB-96CA1FC77E8D}"/>
              </a:ext>
            </a:extLst>
          </p:cNvPr>
          <p:cNvSpPr/>
          <p:nvPr/>
        </p:nvSpPr>
        <p:spPr>
          <a:xfrm>
            <a:off x="330020" y="3350906"/>
            <a:ext cx="1631002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705EAEF-FF45-9940-93F2-F9473985FA6B}"/>
              </a:ext>
            </a:extLst>
          </p:cNvPr>
          <p:cNvSpPr/>
          <p:nvPr/>
        </p:nvSpPr>
        <p:spPr>
          <a:xfrm>
            <a:off x="4103587" y="1076790"/>
            <a:ext cx="1353496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3D092C1-F0D8-3140-8E67-CF0EA545460C}"/>
              </a:ext>
            </a:extLst>
          </p:cNvPr>
          <p:cNvSpPr/>
          <p:nvPr/>
        </p:nvSpPr>
        <p:spPr>
          <a:xfrm>
            <a:off x="4195125" y="2233192"/>
            <a:ext cx="1096203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877876E-2EF3-3E4F-B19E-7B5728A27371}"/>
              </a:ext>
            </a:extLst>
          </p:cNvPr>
          <p:cNvSpPr/>
          <p:nvPr/>
        </p:nvSpPr>
        <p:spPr>
          <a:xfrm>
            <a:off x="7660992" y="585475"/>
            <a:ext cx="1421973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D4CA568-29CD-DA47-AD05-D1D28B27DCE9}"/>
              </a:ext>
            </a:extLst>
          </p:cNvPr>
          <p:cNvSpPr/>
          <p:nvPr/>
        </p:nvSpPr>
        <p:spPr>
          <a:xfrm>
            <a:off x="7556477" y="1972102"/>
            <a:ext cx="1631002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7466E37-5768-7E4B-B1AA-36DF06933DB9}"/>
              </a:ext>
            </a:extLst>
          </p:cNvPr>
          <p:cNvSpPr/>
          <p:nvPr/>
        </p:nvSpPr>
        <p:spPr>
          <a:xfrm>
            <a:off x="7181375" y="3125875"/>
            <a:ext cx="1631002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D1FD1D1-2C7D-8946-AAFB-A081BC4CEA39}"/>
              </a:ext>
            </a:extLst>
          </p:cNvPr>
          <p:cNvSpPr/>
          <p:nvPr/>
        </p:nvSpPr>
        <p:spPr>
          <a:xfrm>
            <a:off x="885501" y="5307190"/>
            <a:ext cx="1631002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537ECA1-890F-5245-98CF-2081C8AB3703}"/>
              </a:ext>
            </a:extLst>
          </p:cNvPr>
          <p:cNvSpPr/>
          <p:nvPr/>
        </p:nvSpPr>
        <p:spPr>
          <a:xfrm>
            <a:off x="5108447" y="5219828"/>
            <a:ext cx="1368755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64BEE3D-5094-1447-9FA2-01CE3856A0A5}"/>
              </a:ext>
            </a:extLst>
          </p:cNvPr>
          <p:cNvSpPr/>
          <p:nvPr/>
        </p:nvSpPr>
        <p:spPr>
          <a:xfrm>
            <a:off x="8913496" y="5203684"/>
            <a:ext cx="1244539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45E8131-ECFA-9D47-A21E-81A36DB8B267}"/>
              </a:ext>
            </a:extLst>
          </p:cNvPr>
          <p:cNvSpPr/>
          <p:nvPr/>
        </p:nvSpPr>
        <p:spPr>
          <a:xfrm>
            <a:off x="10565145" y="3639318"/>
            <a:ext cx="815501" cy="4581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4C6FE5B-5A56-F948-BD4A-5DDB552BD4D6}"/>
              </a:ext>
            </a:extLst>
          </p:cNvPr>
          <p:cNvSpPr/>
          <p:nvPr/>
        </p:nvSpPr>
        <p:spPr>
          <a:xfrm>
            <a:off x="3012826" y="6254429"/>
            <a:ext cx="468346" cy="4276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AD9D521-E201-E841-BE00-8E7A5797B042}"/>
              </a:ext>
            </a:extLst>
          </p:cNvPr>
          <p:cNvSpPr txBox="1"/>
          <p:nvPr/>
        </p:nvSpPr>
        <p:spPr>
          <a:xfrm>
            <a:off x="3524786" y="6145100"/>
            <a:ext cx="8679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red box indicates that the marked lanes are from the relevant experiment that has been shown in the manuscript and shown in the figure</a:t>
            </a:r>
          </a:p>
        </p:txBody>
      </p:sp>
    </p:spTree>
    <p:extLst>
      <p:ext uri="{BB962C8B-B14F-4D97-AF65-F5344CB8AC3E}">
        <p14:creationId xmlns:p14="http://schemas.microsoft.com/office/powerpoint/2010/main" val="684347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Macintosh PowerPoint</Application>
  <PresentationFormat>Widescreen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SHREOSHI SENGUPTA</dc:creator>
  <cp:lastModifiedBy>SHREOSHI SENGUPTA</cp:lastModifiedBy>
  <cp:revision>1</cp:revision>
  <dcterms:created xsi:type="dcterms:W3CDTF">2022-05-04T09:05:51Z</dcterms:created>
  <dcterms:modified xsi:type="dcterms:W3CDTF">2022-05-04T09:06:37Z</dcterms:modified>
</cp:coreProperties>
</file>