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  <p:sldId id="263" r:id="rId4"/>
    <p:sldId id="264" r:id="rId5"/>
    <p:sldId id="265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1-figure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4BD04A0-66EF-82F5-3D0F-48FDBFAC459A}"/>
              </a:ext>
            </a:extLst>
          </p:cNvPr>
          <p:cNvSpPr txBox="1"/>
          <p:nvPr/>
        </p:nvSpPr>
        <p:spPr>
          <a:xfrm>
            <a:off x="1101734" y="0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1-figure supplement 1A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996ECE4-DF4C-3256-DAA3-9ACF8730E9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33" t="87768" r="12741"/>
          <a:stretch/>
        </p:blipFill>
        <p:spPr>
          <a:xfrm>
            <a:off x="2223837" y="628087"/>
            <a:ext cx="2159565" cy="108266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AB15D99-6F54-4E0F-D590-C2B083547E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6" t="86096" r="67357"/>
          <a:stretch/>
        </p:blipFill>
        <p:spPr>
          <a:xfrm>
            <a:off x="2316602" y="4999235"/>
            <a:ext cx="2159565" cy="121086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F907FD3-4CD3-A614-EB99-C3519B31DD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6" t="61900" r="13743" b="26536"/>
          <a:stretch/>
        </p:blipFill>
        <p:spPr>
          <a:xfrm>
            <a:off x="2316602" y="3657812"/>
            <a:ext cx="1816508" cy="108266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4C726E4-0BDE-0BBE-40E8-C5C1C92B11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8" t="61900" r="68381" b="19130"/>
          <a:stretch/>
        </p:blipFill>
        <p:spPr>
          <a:xfrm>
            <a:off x="2395365" y="1752363"/>
            <a:ext cx="1816508" cy="177607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B75E57F-97BF-8B3C-7593-C3767DB4EB13}"/>
              </a:ext>
            </a:extLst>
          </p:cNvPr>
          <p:cNvSpPr txBox="1"/>
          <p:nvPr/>
        </p:nvSpPr>
        <p:spPr>
          <a:xfrm>
            <a:off x="1681843" y="419853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A3911A3-7882-8B85-D7A7-324975739EEC}"/>
              </a:ext>
            </a:extLst>
          </p:cNvPr>
          <p:cNvSpPr txBox="1"/>
          <p:nvPr/>
        </p:nvSpPr>
        <p:spPr>
          <a:xfrm>
            <a:off x="1687417" y="202660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377C36DF-AACE-5CD7-ACCB-721EA4D9DF20}"/>
              </a:ext>
            </a:extLst>
          </p:cNvPr>
          <p:cNvCxnSpPr>
            <a:cxnSpLocks/>
          </p:cNvCxnSpPr>
          <p:nvPr/>
        </p:nvCxnSpPr>
        <p:spPr>
          <a:xfrm>
            <a:off x="2083119" y="218254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80D26AA-24A0-C855-7F51-8740363A1A76}"/>
              </a:ext>
            </a:extLst>
          </p:cNvPr>
          <p:cNvCxnSpPr>
            <a:cxnSpLocks/>
          </p:cNvCxnSpPr>
          <p:nvPr/>
        </p:nvCxnSpPr>
        <p:spPr>
          <a:xfrm>
            <a:off x="2081168" y="43543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834DACB-EF29-121E-F7F4-D73B5D3B202B}"/>
              </a:ext>
            </a:extLst>
          </p:cNvPr>
          <p:cNvSpPr txBox="1"/>
          <p:nvPr/>
        </p:nvSpPr>
        <p:spPr>
          <a:xfrm>
            <a:off x="1792716" y="112384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966AC4F-00BC-0114-E525-EEA1A78F1191}"/>
              </a:ext>
            </a:extLst>
          </p:cNvPr>
          <p:cNvSpPr txBox="1"/>
          <p:nvPr/>
        </p:nvSpPr>
        <p:spPr>
          <a:xfrm>
            <a:off x="1793831" y="80654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0769279-2021-731D-A604-F29D5AD0E519}"/>
              </a:ext>
            </a:extLst>
          </p:cNvPr>
          <p:cNvSpPr txBox="1"/>
          <p:nvPr/>
        </p:nvSpPr>
        <p:spPr>
          <a:xfrm>
            <a:off x="1793274" y="57808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F75DD456-48AE-03A1-D647-748D04D399C9}"/>
              </a:ext>
            </a:extLst>
          </p:cNvPr>
          <p:cNvCxnSpPr>
            <a:cxnSpLocks/>
          </p:cNvCxnSpPr>
          <p:nvPr/>
        </p:nvCxnSpPr>
        <p:spPr>
          <a:xfrm>
            <a:off x="2090612" y="127601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A8418799-B445-3A82-C743-5261627A184F}"/>
              </a:ext>
            </a:extLst>
          </p:cNvPr>
          <p:cNvCxnSpPr>
            <a:cxnSpLocks/>
          </p:cNvCxnSpPr>
          <p:nvPr/>
        </p:nvCxnSpPr>
        <p:spPr>
          <a:xfrm>
            <a:off x="2090611" y="97383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068CE382-3005-4492-CC70-448566EB2E10}"/>
              </a:ext>
            </a:extLst>
          </p:cNvPr>
          <p:cNvCxnSpPr>
            <a:cxnSpLocks/>
          </p:cNvCxnSpPr>
          <p:nvPr/>
        </p:nvCxnSpPr>
        <p:spPr>
          <a:xfrm>
            <a:off x="2090611" y="7393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D6B65502-ED9E-28B9-2D7E-69EDF75A19C1}"/>
              </a:ext>
            </a:extLst>
          </p:cNvPr>
          <p:cNvCxnSpPr>
            <a:cxnSpLocks/>
          </p:cNvCxnSpPr>
          <p:nvPr/>
        </p:nvCxnSpPr>
        <p:spPr>
          <a:xfrm>
            <a:off x="2092497" y="572459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856088B-AFEC-0D4C-B31B-76A45FF72965}"/>
              </a:ext>
            </a:extLst>
          </p:cNvPr>
          <p:cNvSpPr txBox="1"/>
          <p:nvPr/>
        </p:nvSpPr>
        <p:spPr>
          <a:xfrm>
            <a:off x="1795077" y="5562115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A732FC5-6F70-5E70-2828-EFD26B10360A}"/>
              </a:ext>
            </a:extLst>
          </p:cNvPr>
          <p:cNvSpPr txBox="1"/>
          <p:nvPr/>
        </p:nvSpPr>
        <p:spPr>
          <a:xfrm>
            <a:off x="1687346" y="2769761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3E38537C-6484-CC1B-8A2E-CD3B8BB39A2E}"/>
              </a:ext>
            </a:extLst>
          </p:cNvPr>
          <p:cNvCxnSpPr>
            <a:cxnSpLocks/>
          </p:cNvCxnSpPr>
          <p:nvPr/>
        </p:nvCxnSpPr>
        <p:spPr>
          <a:xfrm>
            <a:off x="2086671" y="292558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DA99068E-E833-2AD0-9D35-41168CA380D2}"/>
              </a:ext>
            </a:extLst>
          </p:cNvPr>
          <p:cNvCxnSpPr>
            <a:cxnSpLocks/>
          </p:cNvCxnSpPr>
          <p:nvPr/>
        </p:nvCxnSpPr>
        <p:spPr>
          <a:xfrm>
            <a:off x="2098000" y="327539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730E24B-91DC-6DCE-569A-E3F70260427B}"/>
              </a:ext>
            </a:extLst>
          </p:cNvPr>
          <p:cNvSpPr txBox="1"/>
          <p:nvPr/>
        </p:nvSpPr>
        <p:spPr>
          <a:xfrm>
            <a:off x="1800580" y="311292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14995BC-8DAB-236E-232E-09C76C739A28}"/>
              </a:ext>
            </a:extLst>
          </p:cNvPr>
          <p:cNvSpPr txBox="1"/>
          <p:nvPr/>
        </p:nvSpPr>
        <p:spPr>
          <a:xfrm>
            <a:off x="4521490" y="2992074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DBCEC13-1C0C-6868-8DA2-2046E9C1C94F}"/>
              </a:ext>
            </a:extLst>
          </p:cNvPr>
          <p:cNvSpPr txBox="1"/>
          <p:nvPr/>
        </p:nvSpPr>
        <p:spPr>
          <a:xfrm>
            <a:off x="4521490" y="2066086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E3025D6-5A97-C71B-9A08-77CB3B06F064}"/>
              </a:ext>
            </a:extLst>
          </p:cNvPr>
          <p:cNvSpPr txBox="1"/>
          <p:nvPr/>
        </p:nvSpPr>
        <p:spPr>
          <a:xfrm>
            <a:off x="4521489" y="4307106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B5C6125-299B-0508-F7B7-ACB148E5B9A5}"/>
              </a:ext>
            </a:extLst>
          </p:cNvPr>
          <p:cNvSpPr txBox="1"/>
          <p:nvPr/>
        </p:nvSpPr>
        <p:spPr>
          <a:xfrm>
            <a:off x="4521489" y="5653729"/>
            <a:ext cx="47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F1D25AF-2A67-CE2C-B832-BE8000832E6C}"/>
              </a:ext>
            </a:extLst>
          </p:cNvPr>
          <p:cNvSpPr txBox="1"/>
          <p:nvPr/>
        </p:nvSpPr>
        <p:spPr>
          <a:xfrm>
            <a:off x="4521490" y="1212270"/>
            <a:ext cx="1125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AB914730-4F47-D4AA-5221-553BEB8D7D2E}"/>
              </a:ext>
            </a:extLst>
          </p:cNvPr>
          <p:cNvSpPr/>
          <p:nvPr/>
        </p:nvSpPr>
        <p:spPr>
          <a:xfrm>
            <a:off x="2637526" y="973830"/>
            <a:ext cx="1255548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46DCDE17-3532-3039-0E5A-CF599DFC6FFB}"/>
              </a:ext>
            </a:extLst>
          </p:cNvPr>
          <p:cNvSpPr/>
          <p:nvPr/>
        </p:nvSpPr>
        <p:spPr>
          <a:xfrm>
            <a:off x="2675845" y="1904616"/>
            <a:ext cx="1255548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EF612BEE-FA56-87A7-E251-76BFDCCED526}"/>
              </a:ext>
            </a:extLst>
          </p:cNvPr>
          <p:cNvSpPr/>
          <p:nvPr/>
        </p:nvSpPr>
        <p:spPr>
          <a:xfrm>
            <a:off x="2637526" y="2877040"/>
            <a:ext cx="1255548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73248697-99EE-8DEC-57CD-03B36566F237}"/>
              </a:ext>
            </a:extLst>
          </p:cNvPr>
          <p:cNvSpPr/>
          <p:nvPr/>
        </p:nvSpPr>
        <p:spPr>
          <a:xfrm>
            <a:off x="2637526" y="4181942"/>
            <a:ext cx="1255548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C6A4764C-BCF9-506C-FCA3-303A6B5C1566}"/>
              </a:ext>
            </a:extLst>
          </p:cNvPr>
          <p:cNvSpPr/>
          <p:nvPr/>
        </p:nvSpPr>
        <p:spPr>
          <a:xfrm>
            <a:off x="2615506" y="5562114"/>
            <a:ext cx="1255548" cy="3515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962A58C-E724-AB11-C308-18DED6F37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536" y="809387"/>
            <a:ext cx="3320300" cy="2201304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9F87C29-65E5-8767-0576-FFFBCF62A84D}"/>
              </a:ext>
            </a:extLst>
          </p:cNvPr>
          <p:cNvSpPr txBox="1"/>
          <p:nvPr/>
        </p:nvSpPr>
        <p:spPr>
          <a:xfrm>
            <a:off x="1079712" y="91977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DAD34CC-5EE4-6E91-2431-BAF1CD88DED7}"/>
              </a:ext>
            </a:extLst>
          </p:cNvPr>
          <p:cNvCxnSpPr>
            <a:cxnSpLocks/>
          </p:cNvCxnSpPr>
          <p:nvPr/>
        </p:nvCxnSpPr>
        <p:spPr>
          <a:xfrm>
            <a:off x="1475414" y="107570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FDF6B96-4C43-54F1-5CF8-F3C4D2E42F2E}"/>
              </a:ext>
            </a:extLst>
          </p:cNvPr>
          <p:cNvSpPr txBox="1"/>
          <p:nvPr/>
        </p:nvSpPr>
        <p:spPr>
          <a:xfrm>
            <a:off x="1093719" y="122507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9A6B90D1-DC1C-4629-7986-A93F20C7B300}"/>
              </a:ext>
            </a:extLst>
          </p:cNvPr>
          <p:cNvCxnSpPr>
            <a:cxnSpLocks/>
          </p:cNvCxnSpPr>
          <p:nvPr/>
        </p:nvCxnSpPr>
        <p:spPr>
          <a:xfrm>
            <a:off x="1493044" y="138090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BAE9281-58CE-CC86-D481-9BE4324F8E53}"/>
              </a:ext>
            </a:extLst>
          </p:cNvPr>
          <p:cNvSpPr txBox="1"/>
          <p:nvPr/>
        </p:nvSpPr>
        <p:spPr>
          <a:xfrm>
            <a:off x="1075767" y="1471735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176E1D2-875E-6180-49A7-14263C6A4441}"/>
              </a:ext>
            </a:extLst>
          </p:cNvPr>
          <p:cNvCxnSpPr>
            <a:cxnSpLocks/>
          </p:cNvCxnSpPr>
          <p:nvPr/>
        </p:nvCxnSpPr>
        <p:spPr>
          <a:xfrm>
            <a:off x="1475092" y="162756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8121F8F-7C84-FF40-9F3F-80252F205641}"/>
              </a:ext>
            </a:extLst>
          </p:cNvPr>
          <p:cNvCxnSpPr>
            <a:cxnSpLocks/>
          </p:cNvCxnSpPr>
          <p:nvPr/>
        </p:nvCxnSpPr>
        <p:spPr>
          <a:xfrm>
            <a:off x="1486421" y="183095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27E2C7-34E3-1D69-D9C5-8EC52963432A}"/>
              </a:ext>
            </a:extLst>
          </p:cNvPr>
          <p:cNvSpPr txBox="1"/>
          <p:nvPr/>
        </p:nvSpPr>
        <p:spPr>
          <a:xfrm>
            <a:off x="1189001" y="166847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2FD87A8-4E8E-D636-29E7-1F74B484A03E}"/>
              </a:ext>
            </a:extLst>
          </p:cNvPr>
          <p:cNvSpPr txBox="1"/>
          <p:nvPr/>
        </p:nvSpPr>
        <p:spPr>
          <a:xfrm>
            <a:off x="1196122" y="256233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2358C20-8C8A-3475-B8A9-66E359543185}"/>
              </a:ext>
            </a:extLst>
          </p:cNvPr>
          <p:cNvSpPr txBox="1"/>
          <p:nvPr/>
        </p:nvSpPr>
        <p:spPr>
          <a:xfrm>
            <a:off x="1197237" y="2326580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6E7FA4D-525B-793E-A763-DED9CBCFC19C}"/>
              </a:ext>
            </a:extLst>
          </p:cNvPr>
          <p:cNvSpPr txBox="1"/>
          <p:nvPr/>
        </p:nvSpPr>
        <p:spPr>
          <a:xfrm>
            <a:off x="1196680" y="217964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71D77000-FCE4-610E-C7F8-96851089EBC7}"/>
              </a:ext>
            </a:extLst>
          </p:cNvPr>
          <p:cNvCxnSpPr>
            <a:cxnSpLocks/>
          </p:cNvCxnSpPr>
          <p:nvPr/>
        </p:nvCxnSpPr>
        <p:spPr>
          <a:xfrm>
            <a:off x="1494018" y="271450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2AB37706-03C5-8C54-636D-D1BEDC7FE0C0}"/>
              </a:ext>
            </a:extLst>
          </p:cNvPr>
          <p:cNvCxnSpPr>
            <a:cxnSpLocks/>
          </p:cNvCxnSpPr>
          <p:nvPr/>
        </p:nvCxnSpPr>
        <p:spPr>
          <a:xfrm>
            <a:off x="1494017" y="249386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2434C6EB-FE2A-F777-6B7F-CDF26F619652}"/>
              </a:ext>
            </a:extLst>
          </p:cNvPr>
          <p:cNvCxnSpPr>
            <a:cxnSpLocks/>
          </p:cNvCxnSpPr>
          <p:nvPr/>
        </p:nvCxnSpPr>
        <p:spPr>
          <a:xfrm>
            <a:off x="1494017" y="234089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050AC35-19B6-99F4-9409-9B6871E9483E}"/>
              </a:ext>
            </a:extLst>
          </p:cNvPr>
          <p:cNvSpPr/>
          <p:nvPr/>
        </p:nvSpPr>
        <p:spPr>
          <a:xfrm>
            <a:off x="2527224" y="813775"/>
            <a:ext cx="2127157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6345F71-F642-96D7-81CA-E57793F780DC}"/>
              </a:ext>
            </a:extLst>
          </p:cNvPr>
          <p:cNvSpPr txBox="1"/>
          <p:nvPr/>
        </p:nvSpPr>
        <p:spPr>
          <a:xfrm>
            <a:off x="4810792" y="883314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552CC24-A438-C9BD-0B47-91AA05473175}"/>
              </a:ext>
            </a:extLst>
          </p:cNvPr>
          <p:cNvSpPr/>
          <p:nvPr/>
        </p:nvSpPr>
        <p:spPr>
          <a:xfrm>
            <a:off x="2527223" y="1471735"/>
            <a:ext cx="2127157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6E93435-7230-F44E-A48F-42BF57D10959}"/>
              </a:ext>
            </a:extLst>
          </p:cNvPr>
          <p:cNvSpPr txBox="1"/>
          <p:nvPr/>
        </p:nvSpPr>
        <p:spPr>
          <a:xfrm>
            <a:off x="4810792" y="1520327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247C607A-2E61-87DC-0E3B-BB9B098B128C}"/>
              </a:ext>
            </a:extLst>
          </p:cNvPr>
          <p:cNvSpPr/>
          <p:nvPr/>
        </p:nvSpPr>
        <p:spPr>
          <a:xfrm>
            <a:off x="2574702" y="2233973"/>
            <a:ext cx="2127157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72C3FF9-E87F-219E-1B62-53EE9B2CB3AF}"/>
              </a:ext>
            </a:extLst>
          </p:cNvPr>
          <p:cNvSpPr txBox="1"/>
          <p:nvPr/>
        </p:nvSpPr>
        <p:spPr>
          <a:xfrm>
            <a:off x="4810792" y="2320111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4C5553D5-8DCB-74B2-8EEF-9E11F6D30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5892" y="3359382"/>
            <a:ext cx="3296944" cy="925458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9B72C18D-30FC-5FD3-FFBF-AE2B5F6229EE}"/>
              </a:ext>
            </a:extLst>
          </p:cNvPr>
          <p:cNvSpPr/>
          <p:nvPr/>
        </p:nvSpPr>
        <p:spPr>
          <a:xfrm>
            <a:off x="2527222" y="3562547"/>
            <a:ext cx="2127157" cy="5197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10119F9-5218-0D0C-093A-624EF66AD9AE}"/>
              </a:ext>
            </a:extLst>
          </p:cNvPr>
          <p:cNvSpPr txBox="1"/>
          <p:nvPr/>
        </p:nvSpPr>
        <p:spPr>
          <a:xfrm>
            <a:off x="4810792" y="3822111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F58BAB4-F64E-5C4F-B414-BB6D1388DFA7}"/>
              </a:ext>
            </a:extLst>
          </p:cNvPr>
          <p:cNvSpPr txBox="1"/>
          <p:nvPr/>
        </p:nvSpPr>
        <p:spPr>
          <a:xfrm>
            <a:off x="1216537" y="377454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95658C2-7928-5809-1244-C341C4AEBD2F}"/>
              </a:ext>
            </a:extLst>
          </p:cNvPr>
          <p:cNvSpPr txBox="1"/>
          <p:nvPr/>
        </p:nvSpPr>
        <p:spPr>
          <a:xfrm>
            <a:off x="1217652" y="348624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921FE23-8439-96F8-71BE-B715F54AB4B7}"/>
              </a:ext>
            </a:extLst>
          </p:cNvPr>
          <p:cNvSpPr txBox="1"/>
          <p:nvPr/>
        </p:nvSpPr>
        <p:spPr>
          <a:xfrm>
            <a:off x="1217095" y="3339312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960D20F-CC5E-6339-CEE6-43F6617FCBBD}"/>
              </a:ext>
            </a:extLst>
          </p:cNvPr>
          <p:cNvCxnSpPr>
            <a:cxnSpLocks/>
          </p:cNvCxnSpPr>
          <p:nvPr/>
        </p:nvCxnSpPr>
        <p:spPr>
          <a:xfrm>
            <a:off x="1514433" y="392671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8C37682C-699A-D2CF-353C-13EB19C0627F}"/>
              </a:ext>
            </a:extLst>
          </p:cNvPr>
          <p:cNvCxnSpPr>
            <a:cxnSpLocks/>
          </p:cNvCxnSpPr>
          <p:nvPr/>
        </p:nvCxnSpPr>
        <p:spPr>
          <a:xfrm>
            <a:off x="1514432" y="365352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D3C836A-3D03-8C94-E7EC-D9F6EE4D16AF}"/>
              </a:ext>
            </a:extLst>
          </p:cNvPr>
          <p:cNvCxnSpPr>
            <a:cxnSpLocks/>
          </p:cNvCxnSpPr>
          <p:nvPr/>
        </p:nvCxnSpPr>
        <p:spPr>
          <a:xfrm>
            <a:off x="1514432" y="350056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図 32">
            <a:extLst>
              <a:ext uri="{FF2B5EF4-FFF2-40B4-BE49-F238E27FC236}">
                <a16:creationId xmlns:a16="http://schemas.microsoft.com/office/drawing/2014/main" id="{B4DDBDED-3AC3-B16A-590D-FBB1F655A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452" y="4328731"/>
            <a:ext cx="3316688" cy="860546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0605469-1431-82C2-3225-11513CAEAAE9}"/>
              </a:ext>
            </a:extLst>
          </p:cNvPr>
          <p:cNvSpPr txBox="1"/>
          <p:nvPr/>
        </p:nvSpPr>
        <p:spPr>
          <a:xfrm>
            <a:off x="4810791" y="4410160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85887B7-A590-735B-CA76-476177F74713}"/>
              </a:ext>
            </a:extLst>
          </p:cNvPr>
          <p:cNvSpPr txBox="1"/>
          <p:nvPr/>
        </p:nvSpPr>
        <p:spPr>
          <a:xfrm>
            <a:off x="1210785" y="434188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B1CEEDB2-00D9-81F8-754F-39DD1A2A5036}"/>
              </a:ext>
            </a:extLst>
          </p:cNvPr>
          <p:cNvCxnSpPr>
            <a:cxnSpLocks/>
          </p:cNvCxnSpPr>
          <p:nvPr/>
        </p:nvCxnSpPr>
        <p:spPr>
          <a:xfrm>
            <a:off x="1508122" y="450313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4C2CDBAF-A66C-4C8D-2E2B-076108A69C4D}"/>
              </a:ext>
            </a:extLst>
          </p:cNvPr>
          <p:cNvSpPr/>
          <p:nvPr/>
        </p:nvSpPr>
        <p:spPr>
          <a:xfrm>
            <a:off x="2511768" y="4340700"/>
            <a:ext cx="2127157" cy="4065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EACF27FC-3039-C35C-D752-968CBB2CDB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1717" y="5285012"/>
            <a:ext cx="3316688" cy="716103"/>
          </a:xfrm>
          <a:prstGeom prst="rect">
            <a:avLst/>
          </a:prstGeom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CD7F6E8-305A-DC53-7444-29A611712147}"/>
              </a:ext>
            </a:extLst>
          </p:cNvPr>
          <p:cNvSpPr txBox="1"/>
          <p:nvPr/>
        </p:nvSpPr>
        <p:spPr>
          <a:xfrm>
            <a:off x="4809472" y="5584150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CA049295-050E-6056-7321-D181D72517CC}"/>
              </a:ext>
            </a:extLst>
          </p:cNvPr>
          <p:cNvCxnSpPr>
            <a:cxnSpLocks/>
          </p:cNvCxnSpPr>
          <p:nvPr/>
        </p:nvCxnSpPr>
        <p:spPr>
          <a:xfrm>
            <a:off x="1456951" y="581640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25A83D7C-41E1-06D5-A6F0-1F2670096EEF}"/>
              </a:ext>
            </a:extLst>
          </p:cNvPr>
          <p:cNvSpPr/>
          <p:nvPr/>
        </p:nvSpPr>
        <p:spPr>
          <a:xfrm>
            <a:off x="2574701" y="5526313"/>
            <a:ext cx="2127157" cy="40654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D287EF4-DE7A-A0B7-7718-BCA36E652797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1-figure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DB6B8AA-9DE2-83D0-963E-D35A2DD2FC3C}"/>
              </a:ext>
            </a:extLst>
          </p:cNvPr>
          <p:cNvSpPr txBox="1"/>
          <p:nvPr/>
        </p:nvSpPr>
        <p:spPr>
          <a:xfrm>
            <a:off x="1101734" y="0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1-figure supplement 1B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66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667B486-CB70-C348-BB36-7A9A1EC09CA4}"/>
              </a:ext>
            </a:extLst>
          </p:cNvPr>
          <p:cNvSpPr txBox="1"/>
          <p:nvPr/>
        </p:nvSpPr>
        <p:spPr>
          <a:xfrm>
            <a:off x="995887" y="82715"/>
            <a:ext cx="440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1-figure supplement 1C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58E52333-CD1F-F507-4F48-BDBA76BDE143}"/>
              </a:ext>
            </a:extLst>
          </p:cNvPr>
          <p:cNvGrpSpPr/>
          <p:nvPr/>
        </p:nvGrpSpPr>
        <p:grpSpPr>
          <a:xfrm>
            <a:off x="1132206" y="664709"/>
            <a:ext cx="3418022" cy="3858185"/>
            <a:chOff x="4331991" y="1496320"/>
            <a:chExt cx="3418022" cy="3858185"/>
          </a:xfrm>
        </p:grpSpPr>
        <p:pic>
          <p:nvPicPr>
            <p:cNvPr id="42" name="図 41" descr="水, 立つ, 男, 座る が含まれている画像&#10;&#10;自動的に生成された説明">
              <a:extLst>
                <a:ext uri="{FF2B5EF4-FFF2-40B4-BE49-F238E27FC236}">
                  <a16:creationId xmlns:a16="http://schemas.microsoft.com/office/drawing/2014/main" id="{E444CFE0-A043-16B7-6A90-84DF66C09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7803" y="1503495"/>
              <a:ext cx="2902210" cy="3303497"/>
            </a:xfrm>
            <a:prstGeom prst="rect">
              <a:avLst/>
            </a:prstGeom>
          </p:spPr>
        </p:pic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2A20F081-0A0F-B7BD-36C5-A67373AA8F2A}"/>
                </a:ext>
              </a:extLst>
            </p:cNvPr>
            <p:cNvSpPr/>
            <p:nvPr/>
          </p:nvSpPr>
          <p:spPr>
            <a:xfrm>
              <a:off x="5098094" y="1496320"/>
              <a:ext cx="1488235" cy="330349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6750FA2A-85C1-9045-056A-D9D0B353A1CD}"/>
                </a:ext>
              </a:extLst>
            </p:cNvPr>
            <p:cNvSpPr txBox="1"/>
            <p:nvPr/>
          </p:nvSpPr>
          <p:spPr>
            <a:xfrm>
              <a:off x="4331991" y="2102054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140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86E920A3-DDF4-F75F-6EE8-732B3AF6642E}"/>
                </a:ext>
              </a:extLst>
            </p:cNvPr>
            <p:cNvSpPr txBox="1"/>
            <p:nvPr/>
          </p:nvSpPr>
          <p:spPr>
            <a:xfrm>
              <a:off x="4337565" y="1809725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180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F801C14B-CF84-5CD4-3D65-FBEC17A49870}"/>
                </a:ext>
              </a:extLst>
            </p:cNvPr>
            <p:cNvCxnSpPr>
              <a:cxnSpLocks/>
            </p:cNvCxnSpPr>
            <p:nvPr/>
          </p:nvCxnSpPr>
          <p:spPr>
            <a:xfrm>
              <a:off x="4733267" y="1965657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C421193E-B78C-B414-F3DF-980DA0D2803D}"/>
                </a:ext>
              </a:extLst>
            </p:cNvPr>
            <p:cNvCxnSpPr>
              <a:cxnSpLocks/>
            </p:cNvCxnSpPr>
            <p:nvPr/>
          </p:nvCxnSpPr>
          <p:spPr>
            <a:xfrm>
              <a:off x="4731316" y="2257881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テキスト ボックス 47">
              <a:extLst>
                <a:ext uri="{FF2B5EF4-FFF2-40B4-BE49-F238E27FC236}">
                  <a16:creationId xmlns:a16="http://schemas.microsoft.com/office/drawing/2014/main" id="{6C233C4F-3A5D-7A3D-204B-41998848118D}"/>
                </a:ext>
              </a:extLst>
            </p:cNvPr>
            <p:cNvSpPr txBox="1"/>
            <p:nvPr/>
          </p:nvSpPr>
          <p:spPr>
            <a:xfrm>
              <a:off x="4442864" y="4198800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458076A1-7B67-C103-EBF5-112FE9DC17C6}"/>
                </a:ext>
              </a:extLst>
            </p:cNvPr>
            <p:cNvSpPr txBox="1"/>
            <p:nvPr/>
          </p:nvSpPr>
          <p:spPr>
            <a:xfrm>
              <a:off x="4443979" y="3881505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25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4C5FB5DA-8D97-27C7-E18E-6370DB32BDC9}"/>
                </a:ext>
              </a:extLst>
            </p:cNvPr>
            <p:cNvSpPr txBox="1"/>
            <p:nvPr/>
          </p:nvSpPr>
          <p:spPr>
            <a:xfrm>
              <a:off x="4443422" y="3653037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35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94D5C413-957F-52BF-E980-F41E807D49F6}"/>
                </a:ext>
              </a:extLst>
            </p:cNvPr>
            <p:cNvCxnSpPr>
              <a:cxnSpLocks/>
            </p:cNvCxnSpPr>
            <p:nvPr/>
          </p:nvCxnSpPr>
          <p:spPr>
            <a:xfrm>
              <a:off x="4740760" y="4350967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61A86294-837F-450D-3890-D00F9A3824A5}"/>
                </a:ext>
              </a:extLst>
            </p:cNvPr>
            <p:cNvCxnSpPr>
              <a:cxnSpLocks/>
            </p:cNvCxnSpPr>
            <p:nvPr/>
          </p:nvCxnSpPr>
          <p:spPr>
            <a:xfrm>
              <a:off x="4740759" y="4048787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B972D44F-FACF-0654-8976-1E53DB0EF7C0}"/>
                </a:ext>
              </a:extLst>
            </p:cNvPr>
            <p:cNvCxnSpPr>
              <a:cxnSpLocks/>
            </p:cNvCxnSpPr>
            <p:nvPr/>
          </p:nvCxnSpPr>
          <p:spPr>
            <a:xfrm>
              <a:off x="4740759" y="3814288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64D19732-D6E8-891D-62D3-F11EDD901665}"/>
                </a:ext>
              </a:extLst>
            </p:cNvPr>
            <p:cNvCxnSpPr>
              <a:cxnSpLocks/>
            </p:cNvCxnSpPr>
            <p:nvPr/>
          </p:nvCxnSpPr>
          <p:spPr>
            <a:xfrm>
              <a:off x="4742645" y="3567150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6F92ECB0-5DE3-77BE-1575-FDBBD9D35E2C}"/>
                </a:ext>
              </a:extLst>
            </p:cNvPr>
            <p:cNvSpPr txBox="1"/>
            <p:nvPr/>
          </p:nvSpPr>
          <p:spPr>
            <a:xfrm>
              <a:off x="4445225" y="3404672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45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C9A3C4AD-A710-977D-7E43-65250B9A8127}"/>
                </a:ext>
              </a:extLst>
            </p:cNvPr>
            <p:cNvSpPr txBox="1"/>
            <p:nvPr/>
          </p:nvSpPr>
          <p:spPr>
            <a:xfrm>
              <a:off x="4337494" y="2552878"/>
              <a:ext cx="4828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100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2EEE5B47-AC66-A474-2664-5D617548338C}"/>
                </a:ext>
              </a:extLst>
            </p:cNvPr>
            <p:cNvCxnSpPr>
              <a:cxnSpLocks/>
            </p:cNvCxnSpPr>
            <p:nvPr/>
          </p:nvCxnSpPr>
          <p:spPr>
            <a:xfrm>
              <a:off x="4736819" y="2708705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コネクタ 57">
              <a:extLst>
                <a:ext uri="{FF2B5EF4-FFF2-40B4-BE49-F238E27FC236}">
                  <a16:creationId xmlns:a16="http://schemas.microsoft.com/office/drawing/2014/main" id="{1489BDB7-5CE0-6444-32BB-A619E6A65794}"/>
                </a:ext>
              </a:extLst>
            </p:cNvPr>
            <p:cNvCxnSpPr>
              <a:cxnSpLocks/>
            </p:cNvCxnSpPr>
            <p:nvPr/>
          </p:nvCxnSpPr>
          <p:spPr>
            <a:xfrm>
              <a:off x="4748148" y="3058515"/>
              <a:ext cx="973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DC9D7830-5A23-BC73-0F17-3EF65D6A12BA}"/>
                </a:ext>
              </a:extLst>
            </p:cNvPr>
            <p:cNvSpPr txBox="1"/>
            <p:nvPr/>
          </p:nvSpPr>
          <p:spPr>
            <a:xfrm>
              <a:off x="4450728" y="2896037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75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AF5F04A0-7E6D-6C05-CECE-3B8561F4051A}"/>
                </a:ext>
              </a:extLst>
            </p:cNvPr>
            <p:cNvSpPr txBox="1"/>
            <p:nvPr/>
          </p:nvSpPr>
          <p:spPr>
            <a:xfrm>
              <a:off x="5842211" y="5046728"/>
              <a:ext cx="1303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>
                  <a:latin typeface="Arial" panose="020B0604020202020204" pitchFamily="34" charset="0"/>
                  <a:ea typeface="Meiryo UI" panose="020B0604030504040204" pitchFamily="50" charset="-128"/>
                  <a:cs typeface="Arial" panose="020B0604020202020204" pitchFamily="34" charset="0"/>
                </a:rPr>
                <a:t>GST-PAF15</a:t>
              </a:r>
              <a:endParaRPr kumimoji="1" lang="ja-JP" altLang="en-US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FA662CE1-9370-F16A-8452-A5778AFA0514}"/>
              </a:ext>
            </a:extLst>
          </p:cNvPr>
          <p:cNvSpPr txBox="1"/>
          <p:nvPr/>
        </p:nvSpPr>
        <p:spPr>
          <a:xfrm>
            <a:off x="1969569" y="9105660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1-figure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5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B5DCE935-232F-485B-332C-E1621A60A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9" t="57559" r="58812" b="2146"/>
          <a:stretch/>
        </p:blipFill>
        <p:spPr>
          <a:xfrm rot="5400000">
            <a:off x="2216178" y="-365871"/>
            <a:ext cx="1411953" cy="3667677"/>
          </a:xfrm>
          <a:prstGeom prst="rect">
            <a:avLst/>
          </a:prstGeom>
        </p:spPr>
      </p:pic>
      <p:pic>
        <p:nvPicPr>
          <p:cNvPr id="40" name="図 39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137FA623-DB49-4473-C644-CC7D92B88C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t="547" r="88102" b="62938"/>
          <a:stretch/>
        </p:blipFill>
        <p:spPr>
          <a:xfrm rot="5400000">
            <a:off x="2547895" y="1598886"/>
            <a:ext cx="777352" cy="3542282"/>
          </a:xfrm>
          <a:prstGeom prst="rect">
            <a:avLst/>
          </a:prstGeom>
          <a:ln w="12700">
            <a:noFill/>
          </a:ln>
        </p:spPr>
      </p:pic>
      <p:pic>
        <p:nvPicPr>
          <p:cNvPr id="41" name="図 40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8FC6973B-6929-154B-91C6-C160A679E5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2" t="851" r="67450" b="63090"/>
          <a:stretch/>
        </p:blipFill>
        <p:spPr>
          <a:xfrm rot="5400000">
            <a:off x="2504223" y="2591030"/>
            <a:ext cx="784682" cy="3472790"/>
          </a:xfrm>
          <a:prstGeom prst="rect">
            <a:avLst/>
          </a:prstGeom>
          <a:ln w="12700">
            <a:noFill/>
          </a:ln>
        </p:spPr>
      </p:pic>
      <p:pic>
        <p:nvPicPr>
          <p:cNvPr id="42" name="図 41" descr="パソコンの画面&#10;&#10;中程度の精度で自動的に生成された説明">
            <a:extLst>
              <a:ext uri="{FF2B5EF4-FFF2-40B4-BE49-F238E27FC236}">
                <a16:creationId xmlns:a16="http://schemas.microsoft.com/office/drawing/2014/main" id="{67DB275A-7A02-F16D-E4D2-53E1258CEC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" t="53878" r="83323" b="9344"/>
          <a:stretch/>
        </p:blipFill>
        <p:spPr>
          <a:xfrm rot="5400000">
            <a:off x="2469478" y="688360"/>
            <a:ext cx="784680" cy="3542282"/>
          </a:xfrm>
          <a:prstGeom prst="rect">
            <a:avLst/>
          </a:prstGeom>
          <a:ln w="12700">
            <a:noFill/>
          </a:ln>
        </p:spPr>
      </p:pic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88DFA460-7DBC-FA1A-3576-08D52C9BC2DB}"/>
              </a:ext>
            </a:extLst>
          </p:cNvPr>
          <p:cNvSpPr txBox="1"/>
          <p:nvPr/>
        </p:nvSpPr>
        <p:spPr>
          <a:xfrm>
            <a:off x="371338" y="2269904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B8CE1F4-F861-9EC2-A7B8-B5402D487746}"/>
              </a:ext>
            </a:extLst>
          </p:cNvPr>
          <p:cNvCxnSpPr>
            <a:cxnSpLocks/>
          </p:cNvCxnSpPr>
          <p:nvPr/>
        </p:nvCxnSpPr>
        <p:spPr>
          <a:xfrm>
            <a:off x="780178" y="438046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0F2AC609-A8D6-3D41-1421-90B4EF93C1DA}"/>
              </a:ext>
            </a:extLst>
          </p:cNvPr>
          <p:cNvSpPr txBox="1"/>
          <p:nvPr/>
        </p:nvSpPr>
        <p:spPr>
          <a:xfrm>
            <a:off x="376912" y="3278500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94285A9-608C-7504-4D4D-2EDD77FE7494}"/>
              </a:ext>
            </a:extLst>
          </p:cNvPr>
          <p:cNvCxnSpPr>
            <a:cxnSpLocks/>
          </p:cNvCxnSpPr>
          <p:nvPr/>
        </p:nvCxnSpPr>
        <p:spPr>
          <a:xfrm>
            <a:off x="772614" y="3434432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B4F3161F-5F00-73D5-94E6-F7E39EF0BD33}"/>
              </a:ext>
            </a:extLst>
          </p:cNvPr>
          <p:cNvCxnSpPr>
            <a:cxnSpLocks/>
          </p:cNvCxnSpPr>
          <p:nvPr/>
        </p:nvCxnSpPr>
        <p:spPr>
          <a:xfrm>
            <a:off x="770663" y="242573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C8445FF-BF51-8ECD-457B-26256F2B7766}"/>
              </a:ext>
            </a:extLst>
          </p:cNvPr>
          <p:cNvSpPr txBox="1"/>
          <p:nvPr/>
        </p:nvSpPr>
        <p:spPr>
          <a:xfrm>
            <a:off x="482211" y="152759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A57C6D3-3512-8E38-1849-E7F352ECBA35}"/>
              </a:ext>
            </a:extLst>
          </p:cNvPr>
          <p:cNvSpPr txBox="1"/>
          <p:nvPr/>
        </p:nvSpPr>
        <p:spPr>
          <a:xfrm>
            <a:off x="483326" y="121030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9755A554-1BB0-632E-A53D-3F27C16A3F01}"/>
              </a:ext>
            </a:extLst>
          </p:cNvPr>
          <p:cNvSpPr txBox="1"/>
          <p:nvPr/>
        </p:nvSpPr>
        <p:spPr>
          <a:xfrm>
            <a:off x="482769" y="103484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1E7065E3-4ED1-B641-4758-DE3FA95C78BD}"/>
              </a:ext>
            </a:extLst>
          </p:cNvPr>
          <p:cNvCxnSpPr>
            <a:cxnSpLocks/>
          </p:cNvCxnSpPr>
          <p:nvPr/>
        </p:nvCxnSpPr>
        <p:spPr>
          <a:xfrm>
            <a:off x="780107" y="16797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4AA0DD24-3CAD-1F47-F7E6-779DE7C3311E}"/>
              </a:ext>
            </a:extLst>
          </p:cNvPr>
          <p:cNvCxnSpPr>
            <a:cxnSpLocks/>
          </p:cNvCxnSpPr>
          <p:nvPr/>
        </p:nvCxnSpPr>
        <p:spPr>
          <a:xfrm>
            <a:off x="780106" y="13775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5361EB3C-04C0-F12C-FD14-5EBBA10E1A5C}"/>
              </a:ext>
            </a:extLst>
          </p:cNvPr>
          <p:cNvCxnSpPr>
            <a:cxnSpLocks/>
          </p:cNvCxnSpPr>
          <p:nvPr/>
        </p:nvCxnSpPr>
        <p:spPr>
          <a:xfrm>
            <a:off x="780106" y="1196093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45CF9AF7-6E52-E2A4-4B60-04C061483A3B}"/>
              </a:ext>
            </a:extLst>
          </p:cNvPr>
          <p:cNvSpPr txBox="1"/>
          <p:nvPr/>
        </p:nvSpPr>
        <p:spPr>
          <a:xfrm>
            <a:off x="482758" y="4217985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869BECAF-BFE5-3E26-00A4-A7AE2ED6590F}"/>
              </a:ext>
            </a:extLst>
          </p:cNvPr>
          <p:cNvSpPr txBox="1"/>
          <p:nvPr/>
        </p:nvSpPr>
        <p:spPr>
          <a:xfrm>
            <a:off x="4577581" y="4255376"/>
            <a:ext cx="813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E84B1AD-C80D-A8DD-92C3-90430DBCDDCE}"/>
              </a:ext>
            </a:extLst>
          </p:cNvPr>
          <p:cNvSpPr txBox="1"/>
          <p:nvPr/>
        </p:nvSpPr>
        <p:spPr>
          <a:xfrm>
            <a:off x="4577581" y="3210117"/>
            <a:ext cx="832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10AE05ED-A0D2-6EB2-6675-CF266CC1A483}"/>
              </a:ext>
            </a:extLst>
          </p:cNvPr>
          <p:cNvSpPr txBox="1"/>
          <p:nvPr/>
        </p:nvSpPr>
        <p:spPr>
          <a:xfrm>
            <a:off x="4577580" y="2244108"/>
            <a:ext cx="77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C5838A0-5B24-767D-7F6B-36B572D4C811}"/>
              </a:ext>
            </a:extLst>
          </p:cNvPr>
          <p:cNvSpPr txBox="1"/>
          <p:nvPr/>
        </p:nvSpPr>
        <p:spPr>
          <a:xfrm>
            <a:off x="4577581" y="1411862"/>
            <a:ext cx="11254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99C70624-3249-43BE-DC3A-E83047346FD4}"/>
              </a:ext>
            </a:extLst>
          </p:cNvPr>
          <p:cNvSpPr/>
          <p:nvPr/>
        </p:nvSpPr>
        <p:spPr>
          <a:xfrm>
            <a:off x="1312685" y="4266720"/>
            <a:ext cx="3098265" cy="3226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68C2F3EB-2EE9-E33A-0033-F19AA7DAE51C}"/>
              </a:ext>
            </a:extLst>
          </p:cNvPr>
          <p:cNvSpPr/>
          <p:nvPr/>
        </p:nvSpPr>
        <p:spPr>
          <a:xfrm>
            <a:off x="1312684" y="3183478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D8CCAB08-5606-BE45-A5E9-2CF0A85BCD76}"/>
              </a:ext>
            </a:extLst>
          </p:cNvPr>
          <p:cNvSpPr/>
          <p:nvPr/>
        </p:nvSpPr>
        <p:spPr>
          <a:xfrm>
            <a:off x="1312683" y="2171473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7807BD5-DABF-8AA4-0E49-CEAE43D383C9}"/>
              </a:ext>
            </a:extLst>
          </p:cNvPr>
          <p:cNvSpPr/>
          <p:nvPr/>
        </p:nvSpPr>
        <p:spPr>
          <a:xfrm>
            <a:off x="1312682" y="1137542"/>
            <a:ext cx="3098265" cy="76416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70F416AA-A359-9884-362A-4F12E94F45E9}"/>
              </a:ext>
            </a:extLst>
          </p:cNvPr>
          <p:cNvSpPr txBox="1"/>
          <p:nvPr/>
        </p:nvSpPr>
        <p:spPr>
          <a:xfrm>
            <a:off x="770663" y="8906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6e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図 68" descr="パソコンの画面&#10;&#10;低い精度で自動的に生成された説明">
            <a:extLst>
              <a:ext uri="{FF2B5EF4-FFF2-40B4-BE49-F238E27FC236}">
                <a16:creationId xmlns:a16="http://schemas.microsoft.com/office/drawing/2014/main" id="{C8C83540-2738-CF00-EC72-073BE98480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5" t="-25" r="57335" b="62506"/>
          <a:stretch/>
        </p:blipFill>
        <p:spPr>
          <a:xfrm rot="5400000">
            <a:off x="2468329" y="3617865"/>
            <a:ext cx="861732" cy="3467530"/>
          </a:xfrm>
          <a:prstGeom prst="rect">
            <a:avLst/>
          </a:prstGeom>
          <a:ln w="12700">
            <a:noFill/>
          </a:ln>
        </p:spPr>
      </p:pic>
      <p:cxnSp>
        <p:nvCxnSpPr>
          <p:cNvPr id="70" name="直線コネクタ 69">
            <a:extLst>
              <a:ext uri="{FF2B5EF4-FFF2-40B4-BE49-F238E27FC236}">
                <a16:creationId xmlns:a16="http://schemas.microsoft.com/office/drawing/2014/main" id="{39DE383C-ADA1-1937-0617-F92BAEB173E8}"/>
              </a:ext>
            </a:extLst>
          </p:cNvPr>
          <p:cNvCxnSpPr>
            <a:cxnSpLocks/>
          </p:cNvCxnSpPr>
          <p:nvPr/>
        </p:nvCxnSpPr>
        <p:spPr>
          <a:xfrm>
            <a:off x="781992" y="538622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33C124F-60E2-F225-25E6-29A4B0BBE656}"/>
              </a:ext>
            </a:extLst>
          </p:cNvPr>
          <p:cNvSpPr txBox="1"/>
          <p:nvPr/>
        </p:nvSpPr>
        <p:spPr>
          <a:xfrm>
            <a:off x="484572" y="522374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7AF986D-23BB-DFBE-70EB-762CBED16E9E}"/>
              </a:ext>
            </a:extLst>
          </p:cNvPr>
          <p:cNvSpPr txBox="1"/>
          <p:nvPr/>
        </p:nvSpPr>
        <p:spPr>
          <a:xfrm>
            <a:off x="4577580" y="5207498"/>
            <a:ext cx="4747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3AC43446-1976-83BA-0BC8-F314C8AADEF3}"/>
              </a:ext>
            </a:extLst>
          </p:cNvPr>
          <p:cNvSpPr/>
          <p:nvPr/>
        </p:nvSpPr>
        <p:spPr>
          <a:xfrm>
            <a:off x="1334398" y="5059681"/>
            <a:ext cx="3098265" cy="4530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36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687E230-A106-BF25-8FB6-37892685DE58}"/>
              </a:ext>
            </a:extLst>
          </p:cNvPr>
          <p:cNvSpPr txBox="1"/>
          <p:nvPr/>
        </p:nvSpPr>
        <p:spPr>
          <a:xfrm>
            <a:off x="1980937" y="9497390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6 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C52EEA-2A45-AFA2-133A-0588C47A1A49}"/>
              </a:ext>
            </a:extLst>
          </p:cNvPr>
          <p:cNvSpPr txBox="1"/>
          <p:nvPr/>
        </p:nvSpPr>
        <p:spPr>
          <a:xfrm>
            <a:off x="2625265" y="70056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Fig. 6f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E1A5B235-76A7-C3B5-1864-27D893A21A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2" t="1366" r="57105" b="70178"/>
          <a:stretch/>
        </p:blipFill>
        <p:spPr>
          <a:xfrm rot="5400000">
            <a:off x="2500514" y="-318793"/>
            <a:ext cx="1117172" cy="2841887"/>
          </a:xfrm>
          <a:prstGeom prst="rect">
            <a:avLst/>
          </a:prstGeom>
          <a:ln w="12700">
            <a:noFill/>
          </a:ln>
        </p:spPr>
      </p:pic>
      <p:pic>
        <p:nvPicPr>
          <p:cNvPr id="4" name="図 3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B9B2C40D-1A5C-F3DF-BC3B-22C00BD829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9" t="3949" r="31633" b="68875"/>
          <a:stretch/>
        </p:blipFill>
        <p:spPr>
          <a:xfrm rot="5400000">
            <a:off x="2655678" y="2865616"/>
            <a:ext cx="747784" cy="2900949"/>
          </a:xfrm>
          <a:prstGeom prst="rect">
            <a:avLst/>
          </a:prstGeom>
          <a:ln w="12700">
            <a:noFill/>
          </a:ln>
        </p:spPr>
      </p:pic>
      <p:pic>
        <p:nvPicPr>
          <p:cNvPr id="5" name="図 4" descr="テキスト, 男, 猫, 部屋 が含まれている画像&#10;&#10;自動的に生成された説明">
            <a:extLst>
              <a:ext uri="{FF2B5EF4-FFF2-40B4-BE49-F238E27FC236}">
                <a16:creationId xmlns:a16="http://schemas.microsoft.com/office/drawing/2014/main" id="{C3A89C84-9195-7D29-441C-572D868E5C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" t="2713" r="89256" b="70297"/>
          <a:stretch/>
        </p:blipFill>
        <p:spPr>
          <a:xfrm rot="5400000">
            <a:off x="2776716" y="1556163"/>
            <a:ext cx="564767" cy="2841888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9DAFD28F-AD7E-B1DF-4C92-C05B8DB5F4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4" t="4137" r="23623" b="68427"/>
          <a:stretch/>
        </p:blipFill>
        <p:spPr>
          <a:xfrm rot="5400000">
            <a:off x="2592927" y="3748462"/>
            <a:ext cx="861733" cy="2912501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テキスト, 水, ボート が含まれている画像&#10;&#10;自動的に生成された説明">
            <a:extLst>
              <a:ext uri="{FF2B5EF4-FFF2-40B4-BE49-F238E27FC236}">
                <a16:creationId xmlns:a16="http://schemas.microsoft.com/office/drawing/2014/main" id="{D80CF0D3-3446-DBDB-E081-485941E896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7" t="3406" r="11167" b="68753"/>
          <a:stretch/>
        </p:blipFill>
        <p:spPr>
          <a:xfrm rot="5400000">
            <a:off x="2636384" y="728058"/>
            <a:ext cx="845432" cy="2841888"/>
          </a:xfrm>
          <a:prstGeom prst="rect">
            <a:avLst/>
          </a:prstGeom>
          <a:ln w="12700">
            <a:noFill/>
          </a:ln>
        </p:spPr>
      </p:pic>
      <p:pic>
        <p:nvPicPr>
          <p:cNvPr id="8" name="図 7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F63F2C10-5870-293C-BD93-37B7DD091BB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1" t="3557" r="84091" b="69627"/>
          <a:stretch/>
        </p:blipFill>
        <p:spPr>
          <a:xfrm rot="5400000">
            <a:off x="2743821" y="2276830"/>
            <a:ext cx="630554" cy="2841889"/>
          </a:xfrm>
          <a:prstGeom prst="rect">
            <a:avLst/>
          </a:prstGeom>
          <a:ln w="12700">
            <a:noFill/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FA6849-26A6-FC3A-96A3-989DD41D6E48}"/>
              </a:ext>
            </a:extLst>
          </p:cNvPr>
          <p:cNvSpPr txBox="1"/>
          <p:nvPr/>
        </p:nvSpPr>
        <p:spPr>
          <a:xfrm>
            <a:off x="4496081" y="1995322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PCNA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A3BE585-B027-7587-347A-212E310A62AB}"/>
              </a:ext>
            </a:extLst>
          </p:cNvPr>
          <p:cNvSpPr txBox="1"/>
          <p:nvPr/>
        </p:nvSpPr>
        <p:spPr>
          <a:xfrm>
            <a:off x="4496081" y="4169690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38AE82C-F91C-6317-CCED-1EA47957B604}"/>
              </a:ext>
            </a:extLst>
          </p:cNvPr>
          <p:cNvSpPr txBox="1"/>
          <p:nvPr/>
        </p:nvSpPr>
        <p:spPr>
          <a:xfrm>
            <a:off x="4496081" y="5069703"/>
            <a:ext cx="813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UHRF1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445E6D4-8FA8-5876-0401-DE1347F06133}"/>
              </a:ext>
            </a:extLst>
          </p:cNvPr>
          <p:cNvSpPr txBox="1"/>
          <p:nvPr/>
        </p:nvSpPr>
        <p:spPr>
          <a:xfrm>
            <a:off x="4496080" y="3569681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58BBA20-5B28-8279-FC32-717DBCA06D09}"/>
              </a:ext>
            </a:extLst>
          </p:cNvPr>
          <p:cNvSpPr txBox="1"/>
          <p:nvPr/>
        </p:nvSpPr>
        <p:spPr>
          <a:xfrm>
            <a:off x="4496080" y="6071151"/>
            <a:ext cx="47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CAF8E34-E522-6914-771B-12A006981B11}"/>
              </a:ext>
            </a:extLst>
          </p:cNvPr>
          <p:cNvSpPr txBox="1"/>
          <p:nvPr/>
        </p:nvSpPr>
        <p:spPr>
          <a:xfrm>
            <a:off x="4496081" y="1047151"/>
            <a:ext cx="1125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BB01E5-27F9-9664-919A-126F8F820FCE}"/>
              </a:ext>
            </a:extLst>
          </p:cNvPr>
          <p:cNvSpPr txBox="1"/>
          <p:nvPr/>
        </p:nvSpPr>
        <p:spPr>
          <a:xfrm>
            <a:off x="4496080" y="2885269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ATAD5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7189F40-A208-1F5C-F931-B714DE0DA0A5}"/>
              </a:ext>
            </a:extLst>
          </p:cNvPr>
          <p:cNvSpPr txBox="1"/>
          <p:nvPr/>
        </p:nvSpPr>
        <p:spPr>
          <a:xfrm>
            <a:off x="1027098" y="357553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719590A-C2C1-05C3-E4D7-4B0FEC42AE14}"/>
              </a:ext>
            </a:extLst>
          </p:cNvPr>
          <p:cNvCxnSpPr>
            <a:cxnSpLocks/>
          </p:cNvCxnSpPr>
          <p:nvPr/>
        </p:nvCxnSpPr>
        <p:spPr>
          <a:xfrm>
            <a:off x="1440271" y="212934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57410AD-F3FF-FC34-569C-ACE08370B13C}"/>
              </a:ext>
            </a:extLst>
          </p:cNvPr>
          <p:cNvSpPr txBox="1"/>
          <p:nvPr/>
        </p:nvSpPr>
        <p:spPr>
          <a:xfrm>
            <a:off x="1136220" y="5119569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3D51E6B-1D04-6AB1-9EDA-8776CC069010}"/>
              </a:ext>
            </a:extLst>
          </p:cNvPr>
          <p:cNvSpPr txBox="1"/>
          <p:nvPr/>
        </p:nvSpPr>
        <p:spPr>
          <a:xfrm>
            <a:off x="1032672" y="418728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F89AC828-02A8-AB91-0838-6F315E27ED7A}"/>
              </a:ext>
            </a:extLst>
          </p:cNvPr>
          <p:cNvCxnSpPr>
            <a:cxnSpLocks/>
          </p:cNvCxnSpPr>
          <p:nvPr/>
        </p:nvCxnSpPr>
        <p:spPr>
          <a:xfrm>
            <a:off x="1440271" y="434321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C5EFC917-094F-5F96-B8F6-07989759D3FD}"/>
              </a:ext>
            </a:extLst>
          </p:cNvPr>
          <p:cNvCxnSpPr>
            <a:cxnSpLocks/>
          </p:cNvCxnSpPr>
          <p:nvPr/>
        </p:nvCxnSpPr>
        <p:spPr>
          <a:xfrm>
            <a:off x="1440271" y="373136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D0A82E5-B2A4-1FF9-0227-03F280585A61}"/>
              </a:ext>
            </a:extLst>
          </p:cNvPr>
          <p:cNvSpPr txBox="1"/>
          <p:nvPr/>
        </p:nvSpPr>
        <p:spPr>
          <a:xfrm>
            <a:off x="1137971" y="123530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0E1F70C-2505-9953-8172-01610742B889}"/>
              </a:ext>
            </a:extLst>
          </p:cNvPr>
          <p:cNvSpPr txBox="1"/>
          <p:nvPr/>
        </p:nvSpPr>
        <p:spPr>
          <a:xfrm>
            <a:off x="1139086" y="86959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DEC8EF-FD81-11AD-A777-2DFE5B41AB86}"/>
              </a:ext>
            </a:extLst>
          </p:cNvPr>
          <p:cNvSpPr txBox="1"/>
          <p:nvPr/>
        </p:nvSpPr>
        <p:spPr>
          <a:xfrm>
            <a:off x="1138529" y="6379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B4A00EE-27E9-F4BF-E3E6-C5FCF3E6A683}"/>
              </a:ext>
            </a:extLst>
          </p:cNvPr>
          <p:cNvCxnSpPr>
            <a:cxnSpLocks/>
          </p:cNvCxnSpPr>
          <p:nvPr/>
        </p:nvCxnSpPr>
        <p:spPr>
          <a:xfrm>
            <a:off x="1440271" y="138746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77E8647-535B-F071-E80E-E3A15C998A42}"/>
              </a:ext>
            </a:extLst>
          </p:cNvPr>
          <p:cNvCxnSpPr>
            <a:cxnSpLocks/>
          </p:cNvCxnSpPr>
          <p:nvPr/>
        </p:nvCxnSpPr>
        <p:spPr>
          <a:xfrm>
            <a:off x="1440271" y="1036876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B8C609C2-A4D5-4170-1C94-226BACA3AF54}"/>
              </a:ext>
            </a:extLst>
          </p:cNvPr>
          <p:cNvCxnSpPr>
            <a:cxnSpLocks/>
          </p:cNvCxnSpPr>
          <p:nvPr/>
        </p:nvCxnSpPr>
        <p:spPr>
          <a:xfrm>
            <a:off x="1440271" y="799238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7C17AA3-40E2-0916-BF32-31E9E69B8642}"/>
              </a:ext>
            </a:extLst>
          </p:cNvPr>
          <p:cNvSpPr txBox="1"/>
          <p:nvPr/>
        </p:nvSpPr>
        <p:spPr>
          <a:xfrm>
            <a:off x="1138518" y="1971144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D029278A-B3FC-E6DF-EA5D-847463981130}"/>
              </a:ext>
            </a:extLst>
          </p:cNvPr>
          <p:cNvCxnSpPr>
            <a:cxnSpLocks/>
          </p:cNvCxnSpPr>
          <p:nvPr/>
        </p:nvCxnSpPr>
        <p:spPr>
          <a:xfrm>
            <a:off x="1440271" y="527778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5A9935-C5DC-8DFD-058A-B37DFDA7DD0A}"/>
              </a:ext>
            </a:extLst>
          </p:cNvPr>
          <p:cNvSpPr txBox="1"/>
          <p:nvPr/>
        </p:nvSpPr>
        <p:spPr>
          <a:xfrm>
            <a:off x="1033470" y="4924723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100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001E813-9D36-4E37-E4AD-7411665BBFB7}"/>
              </a:ext>
            </a:extLst>
          </p:cNvPr>
          <p:cNvCxnSpPr>
            <a:cxnSpLocks/>
          </p:cNvCxnSpPr>
          <p:nvPr/>
        </p:nvCxnSpPr>
        <p:spPr>
          <a:xfrm>
            <a:off x="1440271" y="508065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0B9A48CA-0D89-E791-08FC-011540C41265}"/>
              </a:ext>
            </a:extLst>
          </p:cNvPr>
          <p:cNvCxnSpPr>
            <a:cxnSpLocks/>
          </p:cNvCxnSpPr>
          <p:nvPr/>
        </p:nvCxnSpPr>
        <p:spPr>
          <a:xfrm>
            <a:off x="1440271" y="6234611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BB7DBB9-8305-8575-9A1C-523536B54155}"/>
              </a:ext>
            </a:extLst>
          </p:cNvPr>
          <p:cNvSpPr txBox="1"/>
          <p:nvPr/>
        </p:nvSpPr>
        <p:spPr>
          <a:xfrm>
            <a:off x="1140332" y="607213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</a:t>
            </a:r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E0992CF-CBF2-24C6-7FE7-7D0059F3B6AC}"/>
              </a:ext>
            </a:extLst>
          </p:cNvPr>
          <p:cNvSpPr txBox="1"/>
          <p:nvPr/>
        </p:nvSpPr>
        <p:spPr>
          <a:xfrm>
            <a:off x="1040946" y="2850557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5DBA816-84A8-1D4E-9481-B1955ECCF06E}"/>
              </a:ext>
            </a:extLst>
          </p:cNvPr>
          <p:cNvCxnSpPr>
            <a:cxnSpLocks/>
          </p:cNvCxnSpPr>
          <p:nvPr/>
        </p:nvCxnSpPr>
        <p:spPr>
          <a:xfrm>
            <a:off x="1440271" y="30063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図 35">
            <a:extLst>
              <a:ext uri="{FF2B5EF4-FFF2-40B4-BE49-F238E27FC236}">
                <a16:creationId xmlns:a16="http://schemas.microsoft.com/office/drawing/2014/main" id="{50AFCD00-37EA-43AB-1EC0-7B1B4D9E4B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5" t="11352" r="27688" b="63810"/>
          <a:stretch/>
        </p:blipFill>
        <p:spPr>
          <a:xfrm rot="16200000">
            <a:off x="2505941" y="4703776"/>
            <a:ext cx="966639" cy="2981566"/>
          </a:xfrm>
          <a:prstGeom prst="rect">
            <a:avLst/>
          </a:prstGeom>
        </p:spPr>
      </p:pic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9C24227-17F8-E601-CD51-8D06A6E26235}"/>
              </a:ext>
            </a:extLst>
          </p:cNvPr>
          <p:cNvSpPr/>
          <p:nvPr/>
        </p:nvSpPr>
        <p:spPr>
          <a:xfrm>
            <a:off x="1780927" y="5928942"/>
            <a:ext cx="236435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4A6B86FF-1C10-55F8-ADE7-6BC4E16C55C1}"/>
              </a:ext>
            </a:extLst>
          </p:cNvPr>
          <p:cNvSpPr/>
          <p:nvPr/>
        </p:nvSpPr>
        <p:spPr>
          <a:xfrm>
            <a:off x="1841616" y="4948547"/>
            <a:ext cx="2277538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DB30F30-5CCA-FC94-1B05-826D3A032CF1}"/>
              </a:ext>
            </a:extLst>
          </p:cNvPr>
          <p:cNvSpPr/>
          <p:nvPr/>
        </p:nvSpPr>
        <p:spPr>
          <a:xfrm>
            <a:off x="1838550" y="4049994"/>
            <a:ext cx="2280604" cy="5321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282830F1-C996-35EB-6F31-CBB42282B2B3}"/>
              </a:ext>
            </a:extLst>
          </p:cNvPr>
          <p:cNvSpPr/>
          <p:nvPr/>
        </p:nvSpPr>
        <p:spPr>
          <a:xfrm>
            <a:off x="1841616" y="3567264"/>
            <a:ext cx="2277538" cy="3379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DB43A45C-2C8E-0514-2F97-9EBB61B51087}"/>
              </a:ext>
            </a:extLst>
          </p:cNvPr>
          <p:cNvSpPr/>
          <p:nvPr/>
        </p:nvSpPr>
        <p:spPr>
          <a:xfrm>
            <a:off x="1841616" y="3006384"/>
            <a:ext cx="2270298" cy="3761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08088E31-1C41-5E12-53A3-9BE8B868B676}"/>
              </a:ext>
            </a:extLst>
          </p:cNvPr>
          <p:cNvSpPr/>
          <p:nvPr/>
        </p:nvSpPr>
        <p:spPr>
          <a:xfrm>
            <a:off x="1838550" y="1980773"/>
            <a:ext cx="2364354" cy="4259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F98CC047-7971-3815-C222-7443DE26689F}"/>
              </a:ext>
            </a:extLst>
          </p:cNvPr>
          <p:cNvSpPr/>
          <p:nvPr/>
        </p:nvSpPr>
        <p:spPr>
          <a:xfrm>
            <a:off x="1876921" y="795122"/>
            <a:ext cx="2242233" cy="747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843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12715</TotalTime>
  <Words>125</Words>
  <Application>Microsoft Macintosh PowerPoint</Application>
  <PresentationFormat>A4 210 x 297 mm</PresentationFormat>
  <Paragraphs>78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27</cp:revision>
  <dcterms:created xsi:type="dcterms:W3CDTF">2021-07-21T07:41:02Z</dcterms:created>
  <dcterms:modified xsi:type="dcterms:W3CDTF">2022-10-06T02:19:38Z</dcterms:modified>
</cp:coreProperties>
</file>