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2" r:id="rId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72" autoAdjust="0"/>
    <p:restoredTop sz="94660"/>
  </p:normalViewPr>
  <p:slideViewPr>
    <p:cSldViewPr snapToGrid="0">
      <p:cViewPr varScale="1">
        <p:scale>
          <a:sx n="79" d="100"/>
          <a:sy n="79" d="100"/>
        </p:scale>
        <p:origin x="268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5407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7565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2441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8978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9382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8325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854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339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6791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1108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234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1E3C2-04CA-493B-8206-EE3FB2761065}" type="datetimeFigureOut">
              <a:rPr kumimoji="1" lang="ja-JP" altLang="en-US" smtClean="0"/>
              <a:t>2022/10/5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F8B-A1EF-48D7-962A-4C0BDE919F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0632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6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"/><Relationship Id="rId5" Type="http://schemas.openxmlformats.org/officeDocument/2006/relationships/image" Target="../media/image4.jpeg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テキスト ボックス 170">
            <a:extLst>
              <a:ext uri="{FF2B5EF4-FFF2-40B4-BE49-F238E27FC236}">
                <a16:creationId xmlns:a16="http://schemas.microsoft.com/office/drawing/2014/main" id="{B8F38DBC-7B66-5F80-95E3-DB6C159AE0C4}"/>
              </a:ext>
            </a:extLst>
          </p:cNvPr>
          <p:cNvSpPr txBox="1"/>
          <p:nvPr/>
        </p:nvSpPr>
        <p:spPr>
          <a:xfrm>
            <a:off x="1930966" y="9584626"/>
            <a:ext cx="3429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3" name="テキスト ボックス 312">
            <a:extLst>
              <a:ext uri="{FF2B5EF4-FFF2-40B4-BE49-F238E27FC236}">
                <a16:creationId xmlns:a16="http://schemas.microsoft.com/office/drawing/2014/main" id="{E721A9E3-2162-7222-EE11-EEBA3097D18C}"/>
              </a:ext>
            </a:extLst>
          </p:cNvPr>
          <p:cNvSpPr txBox="1"/>
          <p:nvPr/>
        </p:nvSpPr>
        <p:spPr>
          <a:xfrm>
            <a:off x="1350220" y="97705"/>
            <a:ext cx="2300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3A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4" name="図 313" descr="カウンター, キッチン が含まれている画像&#10;&#10;自動的に生成された説明">
            <a:extLst>
              <a:ext uri="{FF2B5EF4-FFF2-40B4-BE49-F238E27FC236}">
                <a16:creationId xmlns:a16="http://schemas.microsoft.com/office/drawing/2014/main" id="{7A020A91-F4ED-31C7-149D-DB887F1BEB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75" t="53088" r="57764" b="8785"/>
          <a:stretch/>
        </p:blipFill>
        <p:spPr>
          <a:xfrm rot="5400000">
            <a:off x="2695996" y="-327196"/>
            <a:ext cx="1065550" cy="3264197"/>
          </a:xfrm>
          <a:prstGeom prst="rect">
            <a:avLst/>
          </a:prstGeom>
          <a:ln w="19050">
            <a:noFill/>
          </a:ln>
        </p:spPr>
      </p:pic>
      <p:pic>
        <p:nvPicPr>
          <p:cNvPr id="315" name="図 314">
            <a:extLst>
              <a:ext uri="{FF2B5EF4-FFF2-40B4-BE49-F238E27FC236}">
                <a16:creationId xmlns:a16="http://schemas.microsoft.com/office/drawing/2014/main" id="{DB692C9E-D925-563B-E305-86C71D4F0D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3" t="55434" r="80350" b="9232"/>
          <a:stretch/>
        </p:blipFill>
        <p:spPr>
          <a:xfrm rot="5400000">
            <a:off x="2766253" y="742522"/>
            <a:ext cx="925031" cy="3264199"/>
          </a:xfrm>
          <a:prstGeom prst="rect">
            <a:avLst/>
          </a:prstGeom>
          <a:ln w="19050">
            <a:noFill/>
          </a:ln>
        </p:spPr>
      </p:pic>
      <p:pic>
        <p:nvPicPr>
          <p:cNvPr id="316" name="図 315" descr="ギター, 男, 乗る, 時計 が含まれている画像&#10;&#10;自動的に生成された説明">
            <a:extLst>
              <a:ext uri="{FF2B5EF4-FFF2-40B4-BE49-F238E27FC236}">
                <a16:creationId xmlns:a16="http://schemas.microsoft.com/office/drawing/2014/main" id="{1A3F7FCE-8483-2C91-C253-9890987E622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53" t="-945" r="14599" b="57967"/>
          <a:stretch/>
        </p:blipFill>
        <p:spPr>
          <a:xfrm rot="5400000">
            <a:off x="2804423" y="1810142"/>
            <a:ext cx="848692" cy="3264200"/>
          </a:xfrm>
          <a:prstGeom prst="rect">
            <a:avLst/>
          </a:prstGeom>
          <a:ln w="19050">
            <a:noFill/>
          </a:ln>
        </p:spPr>
      </p:pic>
      <p:pic>
        <p:nvPicPr>
          <p:cNvPr id="317" name="図 316" descr="ギター, 座る, カップ, テーブル が含まれている画像&#10;&#10;自動的に生成された説明">
            <a:extLst>
              <a:ext uri="{FF2B5EF4-FFF2-40B4-BE49-F238E27FC236}">
                <a16:creationId xmlns:a16="http://schemas.microsoft.com/office/drawing/2014/main" id="{76C57E66-C095-61AC-6A06-A6110CEE514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20" t="56192" r="5794" b="683"/>
          <a:stretch/>
        </p:blipFill>
        <p:spPr>
          <a:xfrm rot="5400000">
            <a:off x="2766261" y="2801784"/>
            <a:ext cx="925013" cy="3264200"/>
          </a:xfrm>
          <a:prstGeom prst="rect">
            <a:avLst/>
          </a:prstGeom>
          <a:ln w="19050">
            <a:noFill/>
          </a:ln>
        </p:spPr>
      </p:pic>
      <p:cxnSp>
        <p:nvCxnSpPr>
          <p:cNvPr id="318" name="直線コネクタ 317">
            <a:extLst>
              <a:ext uri="{FF2B5EF4-FFF2-40B4-BE49-F238E27FC236}">
                <a16:creationId xmlns:a16="http://schemas.microsoft.com/office/drawing/2014/main" id="{7CA2BC52-3B43-5418-49CE-BC250638A203}"/>
              </a:ext>
            </a:extLst>
          </p:cNvPr>
          <p:cNvCxnSpPr>
            <a:cxnSpLocks/>
          </p:cNvCxnSpPr>
          <p:nvPr/>
        </p:nvCxnSpPr>
        <p:spPr>
          <a:xfrm>
            <a:off x="1449250" y="1402656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直線コネクタ 318">
            <a:extLst>
              <a:ext uri="{FF2B5EF4-FFF2-40B4-BE49-F238E27FC236}">
                <a16:creationId xmlns:a16="http://schemas.microsoft.com/office/drawing/2014/main" id="{5AFF5545-EBA8-299B-46F7-04380B5B8691}"/>
              </a:ext>
            </a:extLst>
          </p:cNvPr>
          <p:cNvCxnSpPr>
            <a:cxnSpLocks/>
          </p:cNvCxnSpPr>
          <p:nvPr/>
        </p:nvCxnSpPr>
        <p:spPr>
          <a:xfrm>
            <a:off x="1449250" y="1199447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直線コネクタ 319">
            <a:extLst>
              <a:ext uri="{FF2B5EF4-FFF2-40B4-BE49-F238E27FC236}">
                <a16:creationId xmlns:a16="http://schemas.microsoft.com/office/drawing/2014/main" id="{F6B26BAC-FEEA-A660-EAE9-86A6ACCE8E04}"/>
              </a:ext>
            </a:extLst>
          </p:cNvPr>
          <p:cNvCxnSpPr>
            <a:cxnSpLocks/>
          </p:cNvCxnSpPr>
          <p:nvPr/>
        </p:nvCxnSpPr>
        <p:spPr>
          <a:xfrm>
            <a:off x="1449250" y="1042640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直線コネクタ 320">
            <a:extLst>
              <a:ext uri="{FF2B5EF4-FFF2-40B4-BE49-F238E27FC236}">
                <a16:creationId xmlns:a16="http://schemas.microsoft.com/office/drawing/2014/main" id="{9DCF2A8D-A677-D8D7-99C4-69D060AE1D7A}"/>
              </a:ext>
            </a:extLst>
          </p:cNvPr>
          <p:cNvCxnSpPr>
            <a:cxnSpLocks/>
          </p:cNvCxnSpPr>
          <p:nvPr/>
        </p:nvCxnSpPr>
        <p:spPr>
          <a:xfrm>
            <a:off x="1442617" y="4572733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2" name="テキスト ボックス 321">
            <a:extLst>
              <a:ext uri="{FF2B5EF4-FFF2-40B4-BE49-F238E27FC236}">
                <a16:creationId xmlns:a16="http://schemas.microsoft.com/office/drawing/2014/main" id="{AB50466A-5EBD-5172-ECC3-1A69D799B78D}"/>
              </a:ext>
            </a:extLst>
          </p:cNvPr>
          <p:cNvSpPr txBox="1"/>
          <p:nvPr/>
        </p:nvSpPr>
        <p:spPr>
          <a:xfrm>
            <a:off x="1095594" y="1270902"/>
            <a:ext cx="383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3" name="テキスト ボックス 322">
            <a:extLst>
              <a:ext uri="{FF2B5EF4-FFF2-40B4-BE49-F238E27FC236}">
                <a16:creationId xmlns:a16="http://schemas.microsoft.com/office/drawing/2014/main" id="{E9357BDC-7EFC-8564-32D0-D1A4C6831E80}"/>
              </a:ext>
            </a:extLst>
          </p:cNvPr>
          <p:cNvSpPr txBox="1"/>
          <p:nvPr/>
        </p:nvSpPr>
        <p:spPr>
          <a:xfrm>
            <a:off x="1095594" y="1044666"/>
            <a:ext cx="383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4" name="テキスト ボックス 323">
            <a:extLst>
              <a:ext uri="{FF2B5EF4-FFF2-40B4-BE49-F238E27FC236}">
                <a16:creationId xmlns:a16="http://schemas.microsoft.com/office/drawing/2014/main" id="{0A6A1AE2-CA23-61C7-CC26-03D6C029B5DC}"/>
              </a:ext>
            </a:extLst>
          </p:cNvPr>
          <p:cNvSpPr txBox="1"/>
          <p:nvPr/>
        </p:nvSpPr>
        <p:spPr>
          <a:xfrm>
            <a:off x="1095594" y="874419"/>
            <a:ext cx="383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5" name="テキスト ボックス 324">
            <a:extLst>
              <a:ext uri="{FF2B5EF4-FFF2-40B4-BE49-F238E27FC236}">
                <a16:creationId xmlns:a16="http://schemas.microsoft.com/office/drawing/2014/main" id="{27A0C5A7-9CE1-4D15-8E77-6293A20D12E3}"/>
              </a:ext>
            </a:extLst>
          </p:cNvPr>
          <p:cNvSpPr txBox="1"/>
          <p:nvPr/>
        </p:nvSpPr>
        <p:spPr>
          <a:xfrm>
            <a:off x="1088961" y="4427352"/>
            <a:ext cx="383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26" name="直線コネクタ 325">
            <a:extLst>
              <a:ext uri="{FF2B5EF4-FFF2-40B4-BE49-F238E27FC236}">
                <a16:creationId xmlns:a16="http://schemas.microsoft.com/office/drawing/2014/main" id="{89E882E5-3CE2-1642-810F-52AABE060DE5}"/>
              </a:ext>
            </a:extLst>
          </p:cNvPr>
          <p:cNvCxnSpPr>
            <a:cxnSpLocks/>
          </p:cNvCxnSpPr>
          <p:nvPr/>
        </p:nvCxnSpPr>
        <p:spPr>
          <a:xfrm>
            <a:off x="1463206" y="2369628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" name="テキスト ボックス 326">
            <a:extLst>
              <a:ext uri="{FF2B5EF4-FFF2-40B4-BE49-F238E27FC236}">
                <a16:creationId xmlns:a16="http://schemas.microsoft.com/office/drawing/2014/main" id="{9CCC0B17-4B97-5C58-A6E9-3722D33C49B4}"/>
              </a:ext>
            </a:extLst>
          </p:cNvPr>
          <p:cNvSpPr txBox="1"/>
          <p:nvPr/>
        </p:nvSpPr>
        <p:spPr>
          <a:xfrm>
            <a:off x="981309" y="2232391"/>
            <a:ext cx="482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140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28" name="直線コネクタ 327">
            <a:extLst>
              <a:ext uri="{FF2B5EF4-FFF2-40B4-BE49-F238E27FC236}">
                <a16:creationId xmlns:a16="http://schemas.microsoft.com/office/drawing/2014/main" id="{FB440B75-A520-925C-D9B8-0515A13C3E96}"/>
              </a:ext>
            </a:extLst>
          </p:cNvPr>
          <p:cNvCxnSpPr>
            <a:cxnSpLocks/>
          </p:cNvCxnSpPr>
          <p:nvPr/>
        </p:nvCxnSpPr>
        <p:spPr>
          <a:xfrm>
            <a:off x="1438507" y="3510788"/>
            <a:ext cx="1385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9" name="テキスト ボックス 328">
            <a:extLst>
              <a:ext uri="{FF2B5EF4-FFF2-40B4-BE49-F238E27FC236}">
                <a16:creationId xmlns:a16="http://schemas.microsoft.com/office/drawing/2014/main" id="{70E7A098-95F1-5322-EC54-5E5D374055AA}"/>
              </a:ext>
            </a:extLst>
          </p:cNvPr>
          <p:cNvSpPr txBox="1"/>
          <p:nvPr/>
        </p:nvSpPr>
        <p:spPr>
          <a:xfrm>
            <a:off x="1088961" y="3356558"/>
            <a:ext cx="383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  <a:endParaRPr kumimoji="1"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0" name="テキスト ボックス 329">
            <a:extLst>
              <a:ext uri="{FF2B5EF4-FFF2-40B4-BE49-F238E27FC236}">
                <a16:creationId xmlns:a16="http://schemas.microsoft.com/office/drawing/2014/main" id="{F3FC56A9-E6B1-DA16-DD53-8381DA78EA18}"/>
              </a:ext>
            </a:extLst>
          </p:cNvPr>
          <p:cNvSpPr txBox="1"/>
          <p:nvPr/>
        </p:nvSpPr>
        <p:spPr>
          <a:xfrm>
            <a:off x="4860868" y="1214078"/>
            <a:ext cx="13183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PAF15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1" name="テキスト ボックス 330">
            <a:extLst>
              <a:ext uri="{FF2B5EF4-FFF2-40B4-BE49-F238E27FC236}">
                <a16:creationId xmlns:a16="http://schemas.microsoft.com/office/drawing/2014/main" id="{06D2A631-9413-F6C6-B472-12B5864F0806}"/>
              </a:ext>
            </a:extLst>
          </p:cNvPr>
          <p:cNvSpPr txBox="1"/>
          <p:nvPr/>
        </p:nvSpPr>
        <p:spPr>
          <a:xfrm>
            <a:off x="4801072" y="4349507"/>
            <a:ext cx="1101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2" name="テキスト ボックス 331">
            <a:extLst>
              <a:ext uri="{FF2B5EF4-FFF2-40B4-BE49-F238E27FC236}">
                <a16:creationId xmlns:a16="http://schemas.microsoft.com/office/drawing/2014/main" id="{0C0F0CC6-6C5B-68C1-1CD9-F14521D2B517}"/>
              </a:ext>
            </a:extLst>
          </p:cNvPr>
          <p:cNvSpPr txBox="1"/>
          <p:nvPr/>
        </p:nvSpPr>
        <p:spPr>
          <a:xfrm>
            <a:off x="4801072" y="2175838"/>
            <a:ext cx="1101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3" name="テキスト ボックス 332">
            <a:extLst>
              <a:ext uri="{FF2B5EF4-FFF2-40B4-BE49-F238E27FC236}">
                <a16:creationId xmlns:a16="http://schemas.microsoft.com/office/drawing/2014/main" id="{D588E982-D154-6D92-B6BC-0136330FD785}"/>
              </a:ext>
            </a:extLst>
          </p:cNvPr>
          <p:cNvSpPr txBox="1"/>
          <p:nvPr/>
        </p:nvSpPr>
        <p:spPr>
          <a:xfrm>
            <a:off x="4801072" y="3356137"/>
            <a:ext cx="1101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PCNA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4" name="正方形/長方形 333">
            <a:extLst>
              <a:ext uri="{FF2B5EF4-FFF2-40B4-BE49-F238E27FC236}">
                <a16:creationId xmlns:a16="http://schemas.microsoft.com/office/drawing/2014/main" id="{6F46BEA0-4C76-FF6C-8A1D-3A2BF28DA96F}"/>
              </a:ext>
            </a:extLst>
          </p:cNvPr>
          <p:cNvSpPr/>
          <p:nvPr/>
        </p:nvSpPr>
        <p:spPr>
          <a:xfrm>
            <a:off x="1832688" y="774544"/>
            <a:ext cx="2709202" cy="74415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5" name="正方形/長方形 334">
            <a:extLst>
              <a:ext uri="{FF2B5EF4-FFF2-40B4-BE49-F238E27FC236}">
                <a16:creationId xmlns:a16="http://schemas.microsoft.com/office/drawing/2014/main" id="{AE5B6FC7-9CB6-30F8-970D-C4EF40D5F055}"/>
              </a:ext>
            </a:extLst>
          </p:cNvPr>
          <p:cNvSpPr/>
          <p:nvPr/>
        </p:nvSpPr>
        <p:spPr>
          <a:xfrm>
            <a:off x="1832688" y="2114126"/>
            <a:ext cx="2709202" cy="4359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6" name="正方形/長方形 335">
            <a:extLst>
              <a:ext uri="{FF2B5EF4-FFF2-40B4-BE49-F238E27FC236}">
                <a16:creationId xmlns:a16="http://schemas.microsoft.com/office/drawing/2014/main" id="{C9178943-05B5-13DF-5B1B-BB843AEDF014}"/>
              </a:ext>
            </a:extLst>
          </p:cNvPr>
          <p:cNvSpPr/>
          <p:nvPr/>
        </p:nvSpPr>
        <p:spPr>
          <a:xfrm>
            <a:off x="1832688" y="3219911"/>
            <a:ext cx="2709202" cy="48909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7" name="正方形/長方形 336">
            <a:extLst>
              <a:ext uri="{FF2B5EF4-FFF2-40B4-BE49-F238E27FC236}">
                <a16:creationId xmlns:a16="http://schemas.microsoft.com/office/drawing/2014/main" id="{FB03D45C-C2FD-9F82-38D3-63219741AD82}"/>
              </a:ext>
            </a:extLst>
          </p:cNvPr>
          <p:cNvSpPr/>
          <p:nvPr/>
        </p:nvSpPr>
        <p:spPr>
          <a:xfrm>
            <a:off x="1832688" y="4283168"/>
            <a:ext cx="2709202" cy="54226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8" name="テキスト ボックス 337">
            <a:extLst>
              <a:ext uri="{FF2B5EF4-FFF2-40B4-BE49-F238E27FC236}">
                <a16:creationId xmlns:a16="http://schemas.microsoft.com/office/drawing/2014/main" id="{D4539B3F-6AFC-3F90-3F7F-CB3317B0CAFD}"/>
              </a:ext>
            </a:extLst>
          </p:cNvPr>
          <p:cNvSpPr txBox="1"/>
          <p:nvPr/>
        </p:nvSpPr>
        <p:spPr>
          <a:xfrm>
            <a:off x="841513" y="5285425"/>
            <a:ext cx="2300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3B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9" name="直線コネクタ 338">
            <a:extLst>
              <a:ext uri="{FF2B5EF4-FFF2-40B4-BE49-F238E27FC236}">
                <a16:creationId xmlns:a16="http://schemas.microsoft.com/office/drawing/2014/main" id="{3419CCC5-6C9D-2AF4-E0AA-2E2752E99596}"/>
              </a:ext>
            </a:extLst>
          </p:cNvPr>
          <p:cNvCxnSpPr>
            <a:cxnSpLocks/>
          </p:cNvCxnSpPr>
          <p:nvPr/>
        </p:nvCxnSpPr>
        <p:spPr>
          <a:xfrm>
            <a:off x="1468935" y="6120125"/>
            <a:ext cx="11007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0" name="テキスト ボックス 339">
            <a:extLst>
              <a:ext uri="{FF2B5EF4-FFF2-40B4-BE49-F238E27FC236}">
                <a16:creationId xmlns:a16="http://schemas.microsoft.com/office/drawing/2014/main" id="{EB6BADD4-BEA8-9953-CC52-0E65162310FE}"/>
              </a:ext>
            </a:extLst>
          </p:cNvPr>
          <p:cNvSpPr txBox="1"/>
          <p:nvPr/>
        </p:nvSpPr>
        <p:spPr>
          <a:xfrm>
            <a:off x="1126241" y="6009227"/>
            <a:ext cx="4637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341" name="直線コネクタ 340">
            <a:extLst>
              <a:ext uri="{FF2B5EF4-FFF2-40B4-BE49-F238E27FC236}">
                <a16:creationId xmlns:a16="http://schemas.microsoft.com/office/drawing/2014/main" id="{AF515866-304C-CC4F-5EE3-E39C19269243}"/>
              </a:ext>
            </a:extLst>
          </p:cNvPr>
          <p:cNvCxnSpPr>
            <a:cxnSpLocks/>
          </p:cNvCxnSpPr>
          <p:nvPr/>
        </p:nvCxnSpPr>
        <p:spPr>
          <a:xfrm>
            <a:off x="1466966" y="6249156"/>
            <a:ext cx="11070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2" name="テキスト ボックス 341">
            <a:extLst>
              <a:ext uri="{FF2B5EF4-FFF2-40B4-BE49-F238E27FC236}">
                <a16:creationId xmlns:a16="http://schemas.microsoft.com/office/drawing/2014/main" id="{26DB3046-43AE-2865-A3A6-44116FE6DB57}"/>
              </a:ext>
            </a:extLst>
          </p:cNvPr>
          <p:cNvSpPr txBox="1"/>
          <p:nvPr/>
        </p:nvSpPr>
        <p:spPr>
          <a:xfrm>
            <a:off x="1126241" y="6139533"/>
            <a:ext cx="4637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ja-JP" altLang="en-US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343" name="直線コネクタ 342">
            <a:extLst>
              <a:ext uri="{FF2B5EF4-FFF2-40B4-BE49-F238E27FC236}">
                <a16:creationId xmlns:a16="http://schemas.microsoft.com/office/drawing/2014/main" id="{FB331C79-D727-A897-8021-358ACC38AE7C}"/>
              </a:ext>
            </a:extLst>
          </p:cNvPr>
          <p:cNvCxnSpPr>
            <a:cxnSpLocks/>
          </p:cNvCxnSpPr>
          <p:nvPr/>
        </p:nvCxnSpPr>
        <p:spPr>
          <a:xfrm>
            <a:off x="1470226" y="7520146"/>
            <a:ext cx="11444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4" name="テキスト ボックス 343">
            <a:extLst>
              <a:ext uri="{FF2B5EF4-FFF2-40B4-BE49-F238E27FC236}">
                <a16:creationId xmlns:a16="http://schemas.microsoft.com/office/drawing/2014/main" id="{35244D7A-193C-4C1F-C287-F7A46B9A5F51}"/>
              </a:ext>
            </a:extLst>
          </p:cNvPr>
          <p:cNvSpPr txBox="1"/>
          <p:nvPr/>
        </p:nvSpPr>
        <p:spPr>
          <a:xfrm>
            <a:off x="1007713" y="7409422"/>
            <a:ext cx="6514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140</a:t>
            </a:r>
          </a:p>
        </p:txBody>
      </p:sp>
      <p:cxnSp>
        <p:nvCxnSpPr>
          <p:cNvPr id="345" name="直線コネクタ 344">
            <a:extLst>
              <a:ext uri="{FF2B5EF4-FFF2-40B4-BE49-F238E27FC236}">
                <a16:creationId xmlns:a16="http://schemas.microsoft.com/office/drawing/2014/main" id="{71C623CB-FB21-AB99-B761-F908AA8C19E9}"/>
              </a:ext>
            </a:extLst>
          </p:cNvPr>
          <p:cNvCxnSpPr>
            <a:cxnSpLocks/>
          </p:cNvCxnSpPr>
          <p:nvPr/>
        </p:nvCxnSpPr>
        <p:spPr>
          <a:xfrm>
            <a:off x="1441125" y="8209453"/>
            <a:ext cx="13097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6" name="テキスト ボックス 345">
            <a:extLst>
              <a:ext uri="{FF2B5EF4-FFF2-40B4-BE49-F238E27FC236}">
                <a16:creationId xmlns:a16="http://schemas.microsoft.com/office/drawing/2014/main" id="{6AA080B0-5612-9145-B0BD-01622F5E920A}"/>
              </a:ext>
            </a:extLst>
          </p:cNvPr>
          <p:cNvSpPr txBox="1"/>
          <p:nvPr/>
        </p:nvSpPr>
        <p:spPr>
          <a:xfrm>
            <a:off x="1005449" y="8102891"/>
            <a:ext cx="5718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180</a:t>
            </a:r>
            <a:endParaRPr kumimoji="1" lang="ja-JP" altLang="en-US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347" name="直線コネクタ 346">
            <a:extLst>
              <a:ext uri="{FF2B5EF4-FFF2-40B4-BE49-F238E27FC236}">
                <a16:creationId xmlns:a16="http://schemas.microsoft.com/office/drawing/2014/main" id="{F354E3CC-6B9C-43D1-0875-4CA0D431B552}"/>
              </a:ext>
            </a:extLst>
          </p:cNvPr>
          <p:cNvCxnSpPr>
            <a:cxnSpLocks/>
          </p:cNvCxnSpPr>
          <p:nvPr/>
        </p:nvCxnSpPr>
        <p:spPr>
          <a:xfrm>
            <a:off x="1445278" y="8982035"/>
            <a:ext cx="13272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" name="テキスト ボックス 347">
            <a:extLst>
              <a:ext uri="{FF2B5EF4-FFF2-40B4-BE49-F238E27FC236}">
                <a16:creationId xmlns:a16="http://schemas.microsoft.com/office/drawing/2014/main" id="{492B776E-E1CA-7705-0C0A-1D07F5D0E74E}"/>
              </a:ext>
            </a:extLst>
          </p:cNvPr>
          <p:cNvSpPr txBox="1"/>
          <p:nvPr/>
        </p:nvSpPr>
        <p:spPr>
          <a:xfrm>
            <a:off x="1103200" y="8869349"/>
            <a:ext cx="4841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en-US" altLang="ja-JP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349" name="直線コネクタ 348">
            <a:extLst>
              <a:ext uri="{FF2B5EF4-FFF2-40B4-BE49-F238E27FC236}">
                <a16:creationId xmlns:a16="http://schemas.microsoft.com/office/drawing/2014/main" id="{8B761B8A-D1E8-D303-4725-D32101BD87E4}"/>
              </a:ext>
            </a:extLst>
          </p:cNvPr>
          <p:cNvCxnSpPr>
            <a:cxnSpLocks/>
          </p:cNvCxnSpPr>
          <p:nvPr/>
        </p:nvCxnSpPr>
        <p:spPr>
          <a:xfrm>
            <a:off x="1466967" y="6384195"/>
            <a:ext cx="11070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0" name="テキスト ボックス 349">
            <a:extLst>
              <a:ext uri="{FF2B5EF4-FFF2-40B4-BE49-F238E27FC236}">
                <a16:creationId xmlns:a16="http://schemas.microsoft.com/office/drawing/2014/main" id="{C63D5164-862D-842B-E82A-E2065AC63699}"/>
              </a:ext>
            </a:extLst>
          </p:cNvPr>
          <p:cNvSpPr txBox="1"/>
          <p:nvPr/>
        </p:nvSpPr>
        <p:spPr>
          <a:xfrm>
            <a:off x="1126242" y="6274572"/>
            <a:ext cx="4637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351" name="直線コネクタ 350">
            <a:extLst>
              <a:ext uri="{FF2B5EF4-FFF2-40B4-BE49-F238E27FC236}">
                <a16:creationId xmlns:a16="http://schemas.microsoft.com/office/drawing/2014/main" id="{F4C41369-4C8C-5FE7-EFA3-7C20D8C14AED}"/>
              </a:ext>
            </a:extLst>
          </p:cNvPr>
          <p:cNvCxnSpPr>
            <a:cxnSpLocks/>
          </p:cNvCxnSpPr>
          <p:nvPr/>
        </p:nvCxnSpPr>
        <p:spPr>
          <a:xfrm>
            <a:off x="1448098" y="8818471"/>
            <a:ext cx="13272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2" name="テキスト ボックス 351">
            <a:extLst>
              <a:ext uri="{FF2B5EF4-FFF2-40B4-BE49-F238E27FC236}">
                <a16:creationId xmlns:a16="http://schemas.microsoft.com/office/drawing/2014/main" id="{5C25DC34-32D0-2822-59D1-244169B8B84A}"/>
              </a:ext>
            </a:extLst>
          </p:cNvPr>
          <p:cNvSpPr txBox="1"/>
          <p:nvPr/>
        </p:nvSpPr>
        <p:spPr>
          <a:xfrm>
            <a:off x="1106020" y="8705785"/>
            <a:ext cx="4841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メイリオ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en-US" altLang="ja-JP" sz="1200" dirty="0">
              <a:latin typeface="Arial" panose="020B0604020202020204" pitchFamily="34" charset="0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53" name="テキスト ボックス 352">
            <a:extLst>
              <a:ext uri="{FF2B5EF4-FFF2-40B4-BE49-F238E27FC236}">
                <a16:creationId xmlns:a16="http://schemas.microsoft.com/office/drawing/2014/main" id="{2C7D40E8-7B8B-A1BA-0DEA-44BF3979CBA2}"/>
              </a:ext>
            </a:extLst>
          </p:cNvPr>
          <p:cNvSpPr txBox="1"/>
          <p:nvPr/>
        </p:nvSpPr>
        <p:spPr>
          <a:xfrm>
            <a:off x="4949977" y="7442567"/>
            <a:ext cx="585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54" name="テキスト ボックス 353">
            <a:extLst>
              <a:ext uri="{FF2B5EF4-FFF2-40B4-BE49-F238E27FC236}">
                <a16:creationId xmlns:a16="http://schemas.microsoft.com/office/drawing/2014/main" id="{05FF96A8-6A2A-7BF4-F910-442BA7A0B2A3}"/>
              </a:ext>
            </a:extLst>
          </p:cNvPr>
          <p:cNvSpPr txBox="1"/>
          <p:nvPr/>
        </p:nvSpPr>
        <p:spPr>
          <a:xfrm>
            <a:off x="5003138" y="8073917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DNMT1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55" name="テキスト ボックス 354">
            <a:extLst>
              <a:ext uri="{FF2B5EF4-FFF2-40B4-BE49-F238E27FC236}">
                <a16:creationId xmlns:a16="http://schemas.microsoft.com/office/drawing/2014/main" id="{074CC067-1D17-B2EE-22A3-AF428AE3D4C1}"/>
              </a:ext>
            </a:extLst>
          </p:cNvPr>
          <p:cNvSpPr txBox="1"/>
          <p:nvPr/>
        </p:nvSpPr>
        <p:spPr>
          <a:xfrm>
            <a:off x="5066941" y="8898966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H3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56" name="テキスト ボックス 355">
            <a:extLst>
              <a:ext uri="{FF2B5EF4-FFF2-40B4-BE49-F238E27FC236}">
                <a16:creationId xmlns:a16="http://schemas.microsoft.com/office/drawing/2014/main" id="{645CCC20-4B6F-3158-2CE7-A60936219D9F}"/>
              </a:ext>
            </a:extLst>
          </p:cNvPr>
          <p:cNvSpPr txBox="1"/>
          <p:nvPr/>
        </p:nvSpPr>
        <p:spPr>
          <a:xfrm>
            <a:off x="5066941" y="8789974"/>
            <a:ext cx="7120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Ub1-H3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57" name="テキスト ボックス 356">
            <a:extLst>
              <a:ext uri="{FF2B5EF4-FFF2-40B4-BE49-F238E27FC236}">
                <a16:creationId xmlns:a16="http://schemas.microsoft.com/office/drawing/2014/main" id="{F9E88122-1AD2-73A8-D395-EA7953E0F90D}"/>
              </a:ext>
            </a:extLst>
          </p:cNvPr>
          <p:cNvSpPr txBox="1"/>
          <p:nvPr/>
        </p:nvSpPr>
        <p:spPr>
          <a:xfrm>
            <a:off x="5066941" y="8670940"/>
            <a:ext cx="7120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Ub2-H3</a:t>
            </a:r>
            <a:endParaRPr kumimoji="1" lang="ja-JP" altLang="en-US" sz="12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pic>
        <p:nvPicPr>
          <p:cNvPr id="358" name="図 357">
            <a:extLst>
              <a:ext uri="{FF2B5EF4-FFF2-40B4-BE49-F238E27FC236}">
                <a16:creationId xmlns:a16="http://schemas.microsoft.com/office/drawing/2014/main" id="{9676633C-7C03-7A3C-7E76-CF6CE945E9D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35" r="52952"/>
          <a:stretch/>
        </p:blipFill>
        <p:spPr>
          <a:xfrm>
            <a:off x="1596670" y="5711617"/>
            <a:ext cx="3264199" cy="1329832"/>
          </a:xfrm>
          <a:prstGeom prst="rect">
            <a:avLst/>
          </a:prstGeom>
        </p:spPr>
      </p:pic>
      <p:pic>
        <p:nvPicPr>
          <p:cNvPr id="359" name="図 358">
            <a:extLst>
              <a:ext uri="{FF2B5EF4-FFF2-40B4-BE49-F238E27FC236}">
                <a16:creationId xmlns:a16="http://schemas.microsoft.com/office/drawing/2014/main" id="{852532D2-B995-7772-A364-AEEACE0075E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52" t="3005" r="83" b="62746"/>
          <a:stretch/>
        </p:blipFill>
        <p:spPr>
          <a:xfrm>
            <a:off x="1596671" y="7073243"/>
            <a:ext cx="3362574" cy="848693"/>
          </a:xfrm>
          <a:prstGeom prst="rect">
            <a:avLst/>
          </a:prstGeom>
        </p:spPr>
      </p:pic>
      <p:pic>
        <p:nvPicPr>
          <p:cNvPr id="360" name="図 359">
            <a:extLst>
              <a:ext uri="{FF2B5EF4-FFF2-40B4-BE49-F238E27FC236}">
                <a16:creationId xmlns:a16="http://schemas.microsoft.com/office/drawing/2014/main" id="{2D1EEE3C-A467-DB6F-ED63-9381834F72F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52" t="58757"/>
          <a:stretch/>
        </p:blipFill>
        <p:spPr>
          <a:xfrm>
            <a:off x="1718636" y="8589173"/>
            <a:ext cx="3264202" cy="1022016"/>
          </a:xfrm>
          <a:prstGeom prst="rect">
            <a:avLst/>
          </a:prstGeom>
        </p:spPr>
      </p:pic>
      <p:pic>
        <p:nvPicPr>
          <p:cNvPr id="361" name="図 360">
            <a:extLst>
              <a:ext uri="{FF2B5EF4-FFF2-40B4-BE49-F238E27FC236}">
                <a16:creationId xmlns:a16="http://schemas.microsoft.com/office/drawing/2014/main" id="{C10AFA3E-5C53-B208-2B72-9FCF2B36C22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" t="14522" r="54049" b="63595"/>
          <a:stretch/>
        </p:blipFill>
        <p:spPr>
          <a:xfrm>
            <a:off x="1692380" y="7976064"/>
            <a:ext cx="3168489" cy="542260"/>
          </a:xfrm>
          <a:prstGeom prst="rect">
            <a:avLst/>
          </a:prstGeom>
        </p:spPr>
      </p:pic>
      <p:sp>
        <p:nvSpPr>
          <p:cNvPr id="362" name="テキスト ボックス 361">
            <a:extLst>
              <a:ext uri="{FF2B5EF4-FFF2-40B4-BE49-F238E27FC236}">
                <a16:creationId xmlns:a16="http://schemas.microsoft.com/office/drawing/2014/main" id="{1EAC9D28-DE03-8606-1A61-2C7FDEBF803E}"/>
              </a:ext>
            </a:extLst>
          </p:cNvPr>
          <p:cNvSpPr txBox="1"/>
          <p:nvPr/>
        </p:nvSpPr>
        <p:spPr>
          <a:xfrm>
            <a:off x="5033235" y="6092917"/>
            <a:ext cx="13183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PAF15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3" name="正方形/長方形 362">
            <a:extLst>
              <a:ext uri="{FF2B5EF4-FFF2-40B4-BE49-F238E27FC236}">
                <a16:creationId xmlns:a16="http://schemas.microsoft.com/office/drawing/2014/main" id="{5EAF0233-8F31-FB5A-0997-E98CFA9A469F}"/>
              </a:ext>
            </a:extLst>
          </p:cNvPr>
          <p:cNvSpPr/>
          <p:nvPr/>
        </p:nvSpPr>
        <p:spPr>
          <a:xfrm>
            <a:off x="2649184" y="5894835"/>
            <a:ext cx="2114338" cy="6567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4" name="正方形/長方形 363">
            <a:extLst>
              <a:ext uri="{FF2B5EF4-FFF2-40B4-BE49-F238E27FC236}">
                <a16:creationId xmlns:a16="http://schemas.microsoft.com/office/drawing/2014/main" id="{BE3FD438-F688-E9B3-0339-BC01A3B5A4F0}"/>
              </a:ext>
            </a:extLst>
          </p:cNvPr>
          <p:cNvSpPr/>
          <p:nvPr/>
        </p:nvSpPr>
        <p:spPr>
          <a:xfrm>
            <a:off x="2724885" y="7314512"/>
            <a:ext cx="2114338" cy="37190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5" name="正方形/長方形 364">
            <a:extLst>
              <a:ext uri="{FF2B5EF4-FFF2-40B4-BE49-F238E27FC236}">
                <a16:creationId xmlns:a16="http://schemas.microsoft.com/office/drawing/2014/main" id="{9EFD0100-40AE-02B8-E3B1-C05181DB04A5}"/>
              </a:ext>
            </a:extLst>
          </p:cNvPr>
          <p:cNvSpPr/>
          <p:nvPr/>
        </p:nvSpPr>
        <p:spPr>
          <a:xfrm>
            <a:off x="2649184" y="8042429"/>
            <a:ext cx="2114338" cy="37190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6" name="正方形/長方形 365">
            <a:extLst>
              <a:ext uri="{FF2B5EF4-FFF2-40B4-BE49-F238E27FC236}">
                <a16:creationId xmlns:a16="http://schemas.microsoft.com/office/drawing/2014/main" id="{D941AF4E-8EF9-A9EC-478E-197651B03652}"/>
              </a:ext>
            </a:extLst>
          </p:cNvPr>
          <p:cNvSpPr/>
          <p:nvPr/>
        </p:nvSpPr>
        <p:spPr>
          <a:xfrm>
            <a:off x="2600460" y="8705785"/>
            <a:ext cx="2163061" cy="5286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2037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54776DB-8936-6D3B-109C-F824BD7BD9F5}"/>
              </a:ext>
            </a:extLst>
          </p:cNvPr>
          <p:cNvSpPr txBox="1"/>
          <p:nvPr/>
        </p:nvSpPr>
        <p:spPr>
          <a:xfrm>
            <a:off x="405841" y="0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3C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図 4" descr="白黒の写真&#10;&#10;低い精度で自動的に生成された説明">
            <a:extLst>
              <a:ext uri="{FF2B5EF4-FFF2-40B4-BE49-F238E27FC236}">
                <a16:creationId xmlns:a16="http://schemas.microsoft.com/office/drawing/2014/main" id="{D0E73446-2692-2B56-12A1-96A8F2CFE1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1" t="53555" r="64417" b="1960"/>
          <a:stretch/>
        </p:blipFill>
        <p:spPr>
          <a:xfrm rot="5400000">
            <a:off x="2728675" y="-1569784"/>
            <a:ext cx="1227310" cy="5571463"/>
          </a:xfrm>
          <a:prstGeom prst="rect">
            <a:avLst/>
          </a:prstGeom>
          <a:ln w="12700">
            <a:noFill/>
          </a:ln>
        </p:spPr>
      </p:pic>
      <p:pic>
        <p:nvPicPr>
          <p:cNvPr id="6" name="図 5" descr="キッチン, 座る, 写真, カウンター が含まれている画像&#10;&#10;自動的に生成された説明">
            <a:extLst>
              <a:ext uri="{FF2B5EF4-FFF2-40B4-BE49-F238E27FC236}">
                <a16:creationId xmlns:a16="http://schemas.microsoft.com/office/drawing/2014/main" id="{F8091D64-A6A6-A9B9-88C5-60BC1ACD1E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0" t="691" r="83837" b="54826"/>
          <a:stretch/>
        </p:blipFill>
        <p:spPr>
          <a:xfrm rot="5400000">
            <a:off x="2772464" y="433471"/>
            <a:ext cx="1139730" cy="5571464"/>
          </a:xfrm>
          <a:prstGeom prst="rect">
            <a:avLst/>
          </a:prstGeom>
          <a:ln w="12700">
            <a:noFill/>
          </a:ln>
        </p:spPr>
      </p:pic>
      <p:pic>
        <p:nvPicPr>
          <p:cNvPr id="7" name="図 6" descr="キッチン, 男, 写真, 座る が含まれている画像&#10;&#10;自動的に生成された説明">
            <a:extLst>
              <a:ext uri="{FF2B5EF4-FFF2-40B4-BE49-F238E27FC236}">
                <a16:creationId xmlns:a16="http://schemas.microsoft.com/office/drawing/2014/main" id="{18CA22A9-E796-8929-7A60-50D62A7717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4" t="54840" r="82109" b="678"/>
          <a:stretch/>
        </p:blipFill>
        <p:spPr>
          <a:xfrm rot="5400000">
            <a:off x="2954248" y="-527284"/>
            <a:ext cx="776155" cy="5571463"/>
          </a:xfrm>
          <a:prstGeom prst="rect">
            <a:avLst/>
          </a:prstGeom>
          <a:ln w="12700">
            <a:noFill/>
          </a:ln>
        </p:spPr>
      </p:pic>
      <p:pic>
        <p:nvPicPr>
          <p:cNvPr id="8" name="図 7" descr="キッチン, 座る, 写真, カウンター が含まれている画像&#10;&#10;自動的に生成された説明">
            <a:extLst>
              <a:ext uri="{FF2B5EF4-FFF2-40B4-BE49-F238E27FC236}">
                <a16:creationId xmlns:a16="http://schemas.microsoft.com/office/drawing/2014/main" id="{017FA9E4-354F-30D6-7CC7-DE8B02005F5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95" t="1437" r="63872" b="54263"/>
          <a:stretch/>
        </p:blipFill>
        <p:spPr>
          <a:xfrm rot="5400000">
            <a:off x="2868391" y="1315908"/>
            <a:ext cx="924952" cy="5548546"/>
          </a:xfrm>
          <a:prstGeom prst="rect">
            <a:avLst/>
          </a:prstGeom>
          <a:ln w="12700">
            <a:noFill/>
          </a:ln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0888727-6648-79F4-7463-F80C3A9EDA81}"/>
              </a:ext>
            </a:extLst>
          </p:cNvPr>
          <p:cNvSpPr txBox="1"/>
          <p:nvPr/>
        </p:nvSpPr>
        <p:spPr>
          <a:xfrm>
            <a:off x="6136844" y="1179870"/>
            <a:ext cx="11254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PAF15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009B502-B3E2-AE85-D29F-DBC44973588F}"/>
              </a:ext>
            </a:extLst>
          </p:cNvPr>
          <p:cNvSpPr txBox="1"/>
          <p:nvPr/>
        </p:nvSpPr>
        <p:spPr>
          <a:xfrm>
            <a:off x="6136844" y="3014004"/>
            <a:ext cx="8321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DNMT1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4AA3654-430E-422C-3881-7E187A84BD24}"/>
              </a:ext>
            </a:extLst>
          </p:cNvPr>
          <p:cNvSpPr txBox="1"/>
          <p:nvPr/>
        </p:nvSpPr>
        <p:spPr>
          <a:xfrm>
            <a:off x="6136841" y="1998887"/>
            <a:ext cx="7724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USP7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615B8F8-5DBD-B464-E265-ED8176A916F6}"/>
              </a:ext>
            </a:extLst>
          </p:cNvPr>
          <p:cNvSpPr txBox="1"/>
          <p:nvPr/>
        </p:nvSpPr>
        <p:spPr>
          <a:xfrm>
            <a:off x="6136843" y="4115734"/>
            <a:ext cx="474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H3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0BF5839-1F22-3287-E989-6CC46243C2C3}"/>
              </a:ext>
            </a:extLst>
          </p:cNvPr>
          <p:cNvSpPr txBox="1"/>
          <p:nvPr/>
        </p:nvSpPr>
        <p:spPr>
          <a:xfrm>
            <a:off x="105491" y="4131793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73CFCF2A-FE3E-4001-D5BA-668F57D71321}"/>
              </a:ext>
            </a:extLst>
          </p:cNvPr>
          <p:cNvCxnSpPr>
            <a:cxnSpLocks/>
          </p:cNvCxnSpPr>
          <p:nvPr/>
        </p:nvCxnSpPr>
        <p:spPr>
          <a:xfrm>
            <a:off x="403092" y="429288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432E9F0-EBCE-125F-0828-B47031B18E09}"/>
              </a:ext>
            </a:extLst>
          </p:cNvPr>
          <p:cNvSpPr txBox="1"/>
          <p:nvPr/>
        </p:nvSpPr>
        <p:spPr>
          <a:xfrm>
            <a:off x="0" y="1970548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140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76E27E0-869B-9BF6-A87A-A186FD6C71EA}"/>
              </a:ext>
            </a:extLst>
          </p:cNvPr>
          <p:cNvSpPr txBox="1"/>
          <p:nvPr/>
        </p:nvSpPr>
        <p:spPr>
          <a:xfrm>
            <a:off x="5576" y="2996592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180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FBF29265-6C34-939F-D8A9-79FF04589A48}"/>
              </a:ext>
            </a:extLst>
          </p:cNvPr>
          <p:cNvCxnSpPr>
            <a:cxnSpLocks/>
          </p:cNvCxnSpPr>
          <p:nvPr/>
        </p:nvCxnSpPr>
        <p:spPr>
          <a:xfrm>
            <a:off x="401278" y="315252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2523D535-D8A8-4C48-708C-AA099FAEAC77}"/>
              </a:ext>
            </a:extLst>
          </p:cNvPr>
          <p:cNvCxnSpPr>
            <a:cxnSpLocks/>
          </p:cNvCxnSpPr>
          <p:nvPr/>
        </p:nvCxnSpPr>
        <p:spPr>
          <a:xfrm>
            <a:off x="399325" y="2126375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A3A5934-CD78-16E0-D908-6A9602AFC794}"/>
              </a:ext>
            </a:extLst>
          </p:cNvPr>
          <p:cNvSpPr txBox="1"/>
          <p:nvPr/>
        </p:nvSpPr>
        <p:spPr>
          <a:xfrm>
            <a:off x="110875" y="1365287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15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7C3806D7-817C-8576-D6FA-FBD16EF532BE}"/>
              </a:ext>
            </a:extLst>
          </p:cNvPr>
          <p:cNvSpPr txBox="1"/>
          <p:nvPr/>
        </p:nvSpPr>
        <p:spPr>
          <a:xfrm>
            <a:off x="111990" y="1081548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25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51C9033-F1E2-62D7-49EE-5EDD1E83585D}"/>
              </a:ext>
            </a:extLst>
          </p:cNvPr>
          <p:cNvSpPr txBox="1"/>
          <p:nvPr/>
        </p:nvSpPr>
        <p:spPr>
          <a:xfrm>
            <a:off x="111433" y="906088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35</a:t>
            </a:r>
            <a:endParaRPr kumimoji="1" lang="ja-JP" altLang="en-US" sz="14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95380D60-525C-8518-592E-04F71EEE66FE}"/>
              </a:ext>
            </a:extLst>
          </p:cNvPr>
          <p:cNvCxnSpPr>
            <a:cxnSpLocks/>
          </p:cNvCxnSpPr>
          <p:nvPr/>
        </p:nvCxnSpPr>
        <p:spPr>
          <a:xfrm>
            <a:off x="408771" y="1517454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C5320668-4DAF-7406-EE26-9137B01328C4}"/>
              </a:ext>
            </a:extLst>
          </p:cNvPr>
          <p:cNvCxnSpPr>
            <a:cxnSpLocks/>
          </p:cNvCxnSpPr>
          <p:nvPr/>
        </p:nvCxnSpPr>
        <p:spPr>
          <a:xfrm>
            <a:off x="408770" y="1248830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4F899471-2CB3-43C9-7344-6F1384E9EA4A}"/>
              </a:ext>
            </a:extLst>
          </p:cNvPr>
          <p:cNvCxnSpPr>
            <a:cxnSpLocks/>
          </p:cNvCxnSpPr>
          <p:nvPr/>
        </p:nvCxnSpPr>
        <p:spPr>
          <a:xfrm>
            <a:off x="408770" y="1067339"/>
            <a:ext cx="9734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616A8947-AD10-34B1-C425-6B9AB1F86DB8}"/>
              </a:ext>
            </a:extLst>
          </p:cNvPr>
          <p:cNvSpPr/>
          <p:nvPr/>
        </p:nvSpPr>
        <p:spPr>
          <a:xfrm>
            <a:off x="973706" y="1006811"/>
            <a:ext cx="2445887" cy="66625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9157EC57-DD7D-43D6-942F-9823BBC21528}"/>
              </a:ext>
            </a:extLst>
          </p:cNvPr>
          <p:cNvSpPr/>
          <p:nvPr/>
        </p:nvSpPr>
        <p:spPr>
          <a:xfrm>
            <a:off x="973705" y="2964242"/>
            <a:ext cx="2445887" cy="38801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525665FE-DD3C-7FED-7ECD-6EE55EF53C72}"/>
              </a:ext>
            </a:extLst>
          </p:cNvPr>
          <p:cNvSpPr/>
          <p:nvPr/>
        </p:nvSpPr>
        <p:spPr>
          <a:xfrm>
            <a:off x="973702" y="1951344"/>
            <a:ext cx="2445887" cy="43224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2E138B0D-CA6C-A73F-EF69-5117730BCF4A}"/>
              </a:ext>
            </a:extLst>
          </p:cNvPr>
          <p:cNvSpPr/>
          <p:nvPr/>
        </p:nvSpPr>
        <p:spPr>
          <a:xfrm>
            <a:off x="926914" y="3974534"/>
            <a:ext cx="2492675" cy="51716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9A47F046-155B-9AA5-6D8A-5610CA7C047D}"/>
              </a:ext>
            </a:extLst>
          </p:cNvPr>
          <p:cNvSpPr txBox="1"/>
          <p:nvPr/>
        </p:nvSpPr>
        <p:spPr>
          <a:xfrm>
            <a:off x="310169" y="5081680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Related to Figure 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3D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図 29">
            <a:extLst>
              <a:ext uri="{FF2B5EF4-FFF2-40B4-BE49-F238E27FC236}">
                <a16:creationId xmlns:a16="http://schemas.microsoft.com/office/drawing/2014/main" id="{31362B23-E5AB-E15A-AA99-D2F0DD9B108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9" t="19775" r="12304" b="13983"/>
          <a:stretch/>
        </p:blipFill>
        <p:spPr>
          <a:xfrm>
            <a:off x="312546" y="5598139"/>
            <a:ext cx="6103088" cy="3668233"/>
          </a:xfrm>
          <a:prstGeom prst="rect">
            <a:avLst/>
          </a:prstGeom>
        </p:spPr>
      </p:pic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41127CAC-70C1-B54D-41CF-E005935923F1}"/>
              </a:ext>
            </a:extLst>
          </p:cNvPr>
          <p:cNvSpPr/>
          <p:nvPr/>
        </p:nvSpPr>
        <p:spPr>
          <a:xfrm>
            <a:off x="1090823" y="5747115"/>
            <a:ext cx="1664976" cy="303015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EB8C08FE-B23A-61D6-523A-759908AFD8AE}"/>
              </a:ext>
            </a:extLst>
          </p:cNvPr>
          <p:cNvSpPr/>
          <p:nvPr/>
        </p:nvSpPr>
        <p:spPr>
          <a:xfrm>
            <a:off x="4252237" y="5750659"/>
            <a:ext cx="1769992" cy="303015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0A1C9187-ACFC-97A6-6415-E12A096FBCF8}"/>
              </a:ext>
            </a:extLst>
          </p:cNvPr>
          <p:cNvCxnSpPr>
            <a:cxnSpLocks/>
          </p:cNvCxnSpPr>
          <p:nvPr/>
        </p:nvCxnSpPr>
        <p:spPr>
          <a:xfrm>
            <a:off x="303840" y="6098753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C5C2566-26CD-70C7-07D1-CB4164FC70A3}"/>
              </a:ext>
            </a:extLst>
          </p:cNvPr>
          <p:cNvSpPr txBox="1"/>
          <p:nvPr/>
        </p:nvSpPr>
        <p:spPr>
          <a:xfrm>
            <a:off x="-8480" y="7722365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82F3EAFD-2795-1FA3-FB22-B0CAF9713982}"/>
              </a:ext>
            </a:extLst>
          </p:cNvPr>
          <p:cNvCxnSpPr>
            <a:cxnSpLocks/>
          </p:cNvCxnSpPr>
          <p:nvPr/>
        </p:nvCxnSpPr>
        <p:spPr>
          <a:xfrm>
            <a:off x="311565" y="7852370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9A83263C-B33A-1494-CF73-C43DD65E770A}"/>
              </a:ext>
            </a:extLst>
          </p:cNvPr>
          <p:cNvSpPr txBox="1"/>
          <p:nvPr/>
        </p:nvSpPr>
        <p:spPr>
          <a:xfrm>
            <a:off x="-8480" y="5973568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F628684C-3A0B-77C8-7C0F-A971B0008A24}"/>
              </a:ext>
            </a:extLst>
          </p:cNvPr>
          <p:cNvSpPr txBox="1"/>
          <p:nvPr/>
        </p:nvSpPr>
        <p:spPr>
          <a:xfrm>
            <a:off x="-15402" y="7268114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7E8F0A59-43D8-C3C8-BC5C-FFB853FB1B06}"/>
              </a:ext>
            </a:extLst>
          </p:cNvPr>
          <p:cNvCxnSpPr>
            <a:cxnSpLocks/>
          </p:cNvCxnSpPr>
          <p:nvPr/>
        </p:nvCxnSpPr>
        <p:spPr>
          <a:xfrm>
            <a:off x="304643" y="7398119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1A592E64-8BE3-1E2B-1008-D2D2908C5E2C}"/>
              </a:ext>
            </a:extLst>
          </p:cNvPr>
          <p:cNvSpPr txBox="1"/>
          <p:nvPr/>
        </p:nvSpPr>
        <p:spPr>
          <a:xfrm>
            <a:off x="-13737" y="6551684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0D273127-5F83-4146-AD2C-D70CAD34446A}"/>
              </a:ext>
            </a:extLst>
          </p:cNvPr>
          <p:cNvCxnSpPr>
            <a:cxnSpLocks/>
          </p:cNvCxnSpPr>
          <p:nvPr/>
        </p:nvCxnSpPr>
        <p:spPr>
          <a:xfrm>
            <a:off x="306308" y="6681689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17342679-6400-B119-EDD5-604AF1BED00B}"/>
              </a:ext>
            </a:extLst>
          </p:cNvPr>
          <p:cNvCxnSpPr>
            <a:cxnSpLocks/>
          </p:cNvCxnSpPr>
          <p:nvPr/>
        </p:nvCxnSpPr>
        <p:spPr>
          <a:xfrm>
            <a:off x="306980" y="6405134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D0B6E5E3-32BB-CA5B-5E5B-8D5572825665}"/>
              </a:ext>
            </a:extLst>
          </p:cNvPr>
          <p:cNvSpPr txBox="1"/>
          <p:nvPr/>
        </p:nvSpPr>
        <p:spPr>
          <a:xfrm>
            <a:off x="-8493" y="6273643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10252B40-0FB0-F1D0-A08D-6A44423A16BD}"/>
              </a:ext>
            </a:extLst>
          </p:cNvPr>
          <p:cNvSpPr txBox="1"/>
          <p:nvPr/>
        </p:nvSpPr>
        <p:spPr>
          <a:xfrm>
            <a:off x="-15402" y="7015195"/>
            <a:ext cx="4710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6BD84CBC-1274-27DB-8B70-5EB6501D735F}"/>
              </a:ext>
            </a:extLst>
          </p:cNvPr>
          <p:cNvCxnSpPr>
            <a:cxnSpLocks/>
          </p:cNvCxnSpPr>
          <p:nvPr/>
        </p:nvCxnSpPr>
        <p:spPr>
          <a:xfrm>
            <a:off x="304643" y="7145200"/>
            <a:ext cx="761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6A865AAA-4EE0-0F5C-0BA6-EA9A186E1556}"/>
              </a:ext>
            </a:extLst>
          </p:cNvPr>
          <p:cNvSpPr txBox="1"/>
          <p:nvPr/>
        </p:nvSpPr>
        <p:spPr>
          <a:xfrm>
            <a:off x="5968489" y="7144691"/>
            <a:ext cx="1421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Ub1-PAF15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EB21CD9-E2F6-F69E-2204-D47D040B89F4}"/>
              </a:ext>
            </a:extLst>
          </p:cNvPr>
          <p:cNvSpPr txBox="1"/>
          <p:nvPr/>
        </p:nvSpPr>
        <p:spPr>
          <a:xfrm>
            <a:off x="5968489" y="6744661"/>
            <a:ext cx="1421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Ub2-PAF15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D9AC47D9-35AF-4ED5-5852-5738EE88F287}"/>
              </a:ext>
            </a:extLst>
          </p:cNvPr>
          <p:cNvSpPr txBox="1"/>
          <p:nvPr/>
        </p:nvSpPr>
        <p:spPr>
          <a:xfrm>
            <a:off x="5968489" y="7500901"/>
            <a:ext cx="1421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PAF15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5D0F9F97-1070-13B5-9B94-08BEE0A65B7A}"/>
              </a:ext>
            </a:extLst>
          </p:cNvPr>
          <p:cNvSpPr txBox="1"/>
          <p:nvPr/>
        </p:nvSpPr>
        <p:spPr>
          <a:xfrm>
            <a:off x="5968489" y="8201941"/>
            <a:ext cx="1421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err="1">
                <a:latin typeface="Arial" panose="020B0604020202020204" pitchFamily="34" charset="0"/>
                <a:cs typeface="Arial" panose="020B0604020202020204" pitchFamily="34" charset="0"/>
              </a:rPr>
              <a:t>Ub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2E328CCF-C51C-CC62-7AD1-A224E7B82B1B}"/>
              </a:ext>
            </a:extLst>
          </p:cNvPr>
          <p:cNvSpPr txBox="1"/>
          <p:nvPr/>
        </p:nvSpPr>
        <p:spPr>
          <a:xfrm>
            <a:off x="5968489" y="5806058"/>
            <a:ext cx="1421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USP7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B3B9232D-81BF-7E33-DE9E-478890338255}"/>
              </a:ext>
            </a:extLst>
          </p:cNvPr>
          <p:cNvSpPr txBox="1"/>
          <p:nvPr/>
        </p:nvSpPr>
        <p:spPr>
          <a:xfrm>
            <a:off x="1930966" y="9584626"/>
            <a:ext cx="3429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Figure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ja-JP" altLang="en-US" sz="1600" b="1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Source Data</a:t>
            </a:r>
            <a:endParaRPr lang="ja-JP" altLang="en-US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9639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12675</TotalTime>
  <Words>70</Words>
  <Application>Microsoft Macintosh PowerPoint</Application>
  <PresentationFormat>A4 210 x 297 mm</PresentationFormat>
  <Paragraphs>50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宮下　諒太</dc:creator>
  <cp:lastModifiedBy>西山　敦哉</cp:lastModifiedBy>
  <cp:revision>24</cp:revision>
  <dcterms:created xsi:type="dcterms:W3CDTF">2021-07-21T07:41:02Z</dcterms:created>
  <dcterms:modified xsi:type="dcterms:W3CDTF">2022-10-05T10:20:20Z</dcterms:modified>
</cp:coreProperties>
</file>