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2" r:id="rId3"/>
    <p:sldId id="264" r:id="rId4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72" autoAdjust="0"/>
    <p:restoredTop sz="94660"/>
  </p:normalViewPr>
  <p:slideViewPr>
    <p:cSldViewPr snapToGrid="0">
      <p:cViewPr varScale="1">
        <p:scale>
          <a:sx n="79" d="100"/>
          <a:sy n="79" d="100"/>
        </p:scale>
        <p:origin x="268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5407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7565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2441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8978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9382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8325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854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339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6791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1108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234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0632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B8F38DBC-7B66-5F80-95E3-DB6C159AE0C4}"/>
              </a:ext>
            </a:extLst>
          </p:cNvPr>
          <p:cNvSpPr txBox="1"/>
          <p:nvPr/>
        </p:nvSpPr>
        <p:spPr>
          <a:xfrm>
            <a:off x="1969569" y="9105660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3-figure supplement 1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9" name="テキスト ボックス 488">
            <a:extLst>
              <a:ext uri="{FF2B5EF4-FFF2-40B4-BE49-F238E27FC236}">
                <a16:creationId xmlns:a16="http://schemas.microsoft.com/office/drawing/2014/main" id="{BC237708-BD54-9212-11B3-C9F2E1886FC2}"/>
              </a:ext>
            </a:extLst>
          </p:cNvPr>
          <p:cNvSpPr txBox="1"/>
          <p:nvPr/>
        </p:nvSpPr>
        <p:spPr>
          <a:xfrm>
            <a:off x="650751" y="61481"/>
            <a:ext cx="440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3-figure supplement 1A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90" name="図 489">
            <a:extLst>
              <a:ext uri="{FF2B5EF4-FFF2-40B4-BE49-F238E27FC236}">
                <a16:creationId xmlns:a16="http://schemas.microsoft.com/office/drawing/2014/main" id="{7E6CB75E-56B7-DD2A-52BE-49109A2237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94" t="80081" r="27438" b="5755"/>
          <a:stretch/>
        </p:blipFill>
        <p:spPr>
          <a:xfrm rot="5400000">
            <a:off x="2446940" y="1549549"/>
            <a:ext cx="728003" cy="1239678"/>
          </a:xfrm>
          <a:prstGeom prst="rect">
            <a:avLst/>
          </a:prstGeom>
          <a:ln w="19050">
            <a:noFill/>
          </a:ln>
        </p:spPr>
      </p:pic>
      <p:pic>
        <p:nvPicPr>
          <p:cNvPr id="491" name="図 490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64940BC8-A74A-0754-98B9-9A66E4D750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33" t="66288" r="5029" b="19858"/>
          <a:stretch/>
        </p:blipFill>
        <p:spPr>
          <a:xfrm rot="5400000">
            <a:off x="2514476" y="3376327"/>
            <a:ext cx="592927" cy="1239680"/>
          </a:xfrm>
          <a:prstGeom prst="rect">
            <a:avLst/>
          </a:prstGeom>
          <a:ln w="19050">
            <a:noFill/>
          </a:ln>
        </p:spPr>
      </p:pic>
      <p:pic>
        <p:nvPicPr>
          <p:cNvPr id="492" name="図 491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28141FB1-F1B8-CA7F-BD51-9179746335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99" t="51281" r="10793" b="35363"/>
          <a:stretch/>
        </p:blipFill>
        <p:spPr>
          <a:xfrm rot="5400000">
            <a:off x="2514478" y="2585362"/>
            <a:ext cx="592926" cy="1239679"/>
          </a:xfrm>
          <a:prstGeom prst="rect">
            <a:avLst/>
          </a:prstGeom>
          <a:ln w="19050">
            <a:noFill/>
          </a:ln>
        </p:spPr>
      </p:pic>
      <p:pic>
        <p:nvPicPr>
          <p:cNvPr id="493" name="図 492">
            <a:extLst>
              <a:ext uri="{FF2B5EF4-FFF2-40B4-BE49-F238E27FC236}">
                <a16:creationId xmlns:a16="http://schemas.microsoft.com/office/drawing/2014/main" id="{51F77D75-7F28-1EA6-CA5F-FFED3DC1D1E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93" t="79515" r="6658" b="5432"/>
          <a:stretch/>
        </p:blipFill>
        <p:spPr>
          <a:xfrm rot="5400000">
            <a:off x="2331670" y="458885"/>
            <a:ext cx="958546" cy="1239677"/>
          </a:xfrm>
          <a:prstGeom prst="rect">
            <a:avLst/>
          </a:prstGeom>
          <a:ln w="19050">
            <a:noFill/>
          </a:ln>
        </p:spPr>
      </p:pic>
      <p:cxnSp>
        <p:nvCxnSpPr>
          <p:cNvPr id="494" name="直線コネクタ 493">
            <a:extLst>
              <a:ext uri="{FF2B5EF4-FFF2-40B4-BE49-F238E27FC236}">
                <a16:creationId xmlns:a16="http://schemas.microsoft.com/office/drawing/2014/main" id="{72C0DC0B-FD4F-9A18-C908-29E21ACC3926}"/>
              </a:ext>
            </a:extLst>
          </p:cNvPr>
          <p:cNvCxnSpPr>
            <a:cxnSpLocks/>
          </p:cNvCxnSpPr>
          <p:nvPr/>
        </p:nvCxnSpPr>
        <p:spPr>
          <a:xfrm>
            <a:off x="1890477" y="1361829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5" name="直線コネクタ 494">
            <a:extLst>
              <a:ext uri="{FF2B5EF4-FFF2-40B4-BE49-F238E27FC236}">
                <a16:creationId xmlns:a16="http://schemas.microsoft.com/office/drawing/2014/main" id="{25193185-EFA4-FB63-D299-C0F474E33207}"/>
              </a:ext>
            </a:extLst>
          </p:cNvPr>
          <p:cNvCxnSpPr>
            <a:cxnSpLocks/>
          </p:cNvCxnSpPr>
          <p:nvPr/>
        </p:nvCxnSpPr>
        <p:spPr>
          <a:xfrm>
            <a:off x="1904376" y="3997761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6" name="テキスト ボックス 495">
            <a:extLst>
              <a:ext uri="{FF2B5EF4-FFF2-40B4-BE49-F238E27FC236}">
                <a16:creationId xmlns:a16="http://schemas.microsoft.com/office/drawing/2014/main" id="{FAF292BE-026A-7ABC-AB50-BCD01D6EE4EE}"/>
              </a:ext>
            </a:extLst>
          </p:cNvPr>
          <p:cNvSpPr txBox="1"/>
          <p:nvPr/>
        </p:nvSpPr>
        <p:spPr>
          <a:xfrm>
            <a:off x="1536821" y="117691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7" name="テキスト ボックス 496">
            <a:extLst>
              <a:ext uri="{FF2B5EF4-FFF2-40B4-BE49-F238E27FC236}">
                <a16:creationId xmlns:a16="http://schemas.microsoft.com/office/drawing/2014/main" id="{A87DD177-4122-5929-127A-F2F2D73633E8}"/>
              </a:ext>
            </a:extLst>
          </p:cNvPr>
          <p:cNvSpPr txBox="1"/>
          <p:nvPr/>
        </p:nvSpPr>
        <p:spPr>
          <a:xfrm>
            <a:off x="1550720" y="380984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98" name="直線コネクタ 497">
            <a:extLst>
              <a:ext uri="{FF2B5EF4-FFF2-40B4-BE49-F238E27FC236}">
                <a16:creationId xmlns:a16="http://schemas.microsoft.com/office/drawing/2014/main" id="{C4377A50-0028-11CE-272C-F8B255770E75}"/>
              </a:ext>
            </a:extLst>
          </p:cNvPr>
          <p:cNvCxnSpPr>
            <a:cxnSpLocks/>
          </p:cNvCxnSpPr>
          <p:nvPr/>
        </p:nvCxnSpPr>
        <p:spPr>
          <a:xfrm>
            <a:off x="1904376" y="2285346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9" name="テキスト ボックス 498">
            <a:extLst>
              <a:ext uri="{FF2B5EF4-FFF2-40B4-BE49-F238E27FC236}">
                <a16:creationId xmlns:a16="http://schemas.microsoft.com/office/drawing/2014/main" id="{CB930FC8-E34C-4BCC-2E0E-DAD51594C099}"/>
              </a:ext>
            </a:extLst>
          </p:cNvPr>
          <p:cNvSpPr txBox="1"/>
          <p:nvPr/>
        </p:nvSpPr>
        <p:spPr>
          <a:xfrm>
            <a:off x="1422479" y="2105577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00" name="直線コネクタ 499">
            <a:extLst>
              <a:ext uri="{FF2B5EF4-FFF2-40B4-BE49-F238E27FC236}">
                <a16:creationId xmlns:a16="http://schemas.microsoft.com/office/drawing/2014/main" id="{7E8F38FB-7418-1429-C620-5FA01B65786A}"/>
              </a:ext>
            </a:extLst>
          </p:cNvPr>
          <p:cNvCxnSpPr>
            <a:cxnSpLocks/>
          </p:cNvCxnSpPr>
          <p:nvPr/>
        </p:nvCxnSpPr>
        <p:spPr>
          <a:xfrm>
            <a:off x="1906829" y="3209404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" name="テキスト ボックス 500">
            <a:extLst>
              <a:ext uri="{FF2B5EF4-FFF2-40B4-BE49-F238E27FC236}">
                <a16:creationId xmlns:a16="http://schemas.microsoft.com/office/drawing/2014/main" id="{2B64F587-725C-A0F8-0705-5AD7913188C4}"/>
              </a:ext>
            </a:extLst>
          </p:cNvPr>
          <p:cNvSpPr txBox="1"/>
          <p:nvPr/>
        </p:nvSpPr>
        <p:spPr>
          <a:xfrm>
            <a:off x="1557283" y="3023275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2" name="正方形/長方形 501">
            <a:extLst>
              <a:ext uri="{FF2B5EF4-FFF2-40B4-BE49-F238E27FC236}">
                <a16:creationId xmlns:a16="http://schemas.microsoft.com/office/drawing/2014/main" id="{DDBE2CA5-2B78-1D47-F742-01A9233602B6}"/>
              </a:ext>
            </a:extLst>
          </p:cNvPr>
          <p:cNvSpPr/>
          <p:nvPr/>
        </p:nvSpPr>
        <p:spPr>
          <a:xfrm>
            <a:off x="2382681" y="1116270"/>
            <a:ext cx="921607" cy="38431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3" name="正方形/長方形 502">
            <a:extLst>
              <a:ext uri="{FF2B5EF4-FFF2-40B4-BE49-F238E27FC236}">
                <a16:creationId xmlns:a16="http://schemas.microsoft.com/office/drawing/2014/main" id="{563EB3CA-5487-91A5-B349-CC30687D92EB}"/>
              </a:ext>
            </a:extLst>
          </p:cNvPr>
          <p:cNvSpPr/>
          <p:nvPr/>
        </p:nvSpPr>
        <p:spPr>
          <a:xfrm>
            <a:off x="2382681" y="2106324"/>
            <a:ext cx="921607" cy="38431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4" name="正方形/長方形 503">
            <a:extLst>
              <a:ext uri="{FF2B5EF4-FFF2-40B4-BE49-F238E27FC236}">
                <a16:creationId xmlns:a16="http://schemas.microsoft.com/office/drawing/2014/main" id="{B3CC176A-D311-35E2-89E6-C400544FC47F}"/>
              </a:ext>
            </a:extLst>
          </p:cNvPr>
          <p:cNvSpPr/>
          <p:nvPr/>
        </p:nvSpPr>
        <p:spPr>
          <a:xfrm>
            <a:off x="2347975" y="3008294"/>
            <a:ext cx="1009322" cy="387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5" name="正方形/長方形 504">
            <a:extLst>
              <a:ext uri="{FF2B5EF4-FFF2-40B4-BE49-F238E27FC236}">
                <a16:creationId xmlns:a16="http://schemas.microsoft.com/office/drawing/2014/main" id="{4D908400-009E-025D-F704-B5A595B33993}"/>
              </a:ext>
            </a:extLst>
          </p:cNvPr>
          <p:cNvSpPr/>
          <p:nvPr/>
        </p:nvSpPr>
        <p:spPr>
          <a:xfrm>
            <a:off x="2350135" y="3834753"/>
            <a:ext cx="1007162" cy="35602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6" name="テキスト ボックス 505">
            <a:extLst>
              <a:ext uri="{FF2B5EF4-FFF2-40B4-BE49-F238E27FC236}">
                <a16:creationId xmlns:a16="http://schemas.microsoft.com/office/drawing/2014/main" id="{08433F16-EA86-6B80-F7B4-7EF9CD7FC12D}"/>
              </a:ext>
            </a:extLst>
          </p:cNvPr>
          <p:cNvSpPr txBox="1"/>
          <p:nvPr/>
        </p:nvSpPr>
        <p:spPr>
          <a:xfrm>
            <a:off x="3588148" y="3072643"/>
            <a:ext cx="1007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PCNA</a:t>
            </a:r>
            <a:endParaRPr kumimoji="1" lang="ja-JP" altLang="en-US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07" name="テキスト ボックス 506">
            <a:extLst>
              <a:ext uri="{FF2B5EF4-FFF2-40B4-BE49-F238E27FC236}">
                <a16:creationId xmlns:a16="http://schemas.microsoft.com/office/drawing/2014/main" id="{5053B7F9-8BF3-26C6-48BD-476CEA932381}"/>
              </a:ext>
            </a:extLst>
          </p:cNvPr>
          <p:cNvSpPr txBox="1"/>
          <p:nvPr/>
        </p:nvSpPr>
        <p:spPr>
          <a:xfrm>
            <a:off x="3588147" y="2199402"/>
            <a:ext cx="935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USP7</a:t>
            </a:r>
            <a:endParaRPr kumimoji="1" lang="ja-JP" altLang="en-US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08" name="テキスト ボックス 507">
            <a:extLst>
              <a:ext uri="{FF2B5EF4-FFF2-40B4-BE49-F238E27FC236}">
                <a16:creationId xmlns:a16="http://schemas.microsoft.com/office/drawing/2014/main" id="{834E6404-FA18-C11A-B9E4-CF66D95D9CDF}"/>
              </a:ext>
            </a:extLst>
          </p:cNvPr>
          <p:cNvSpPr txBox="1"/>
          <p:nvPr/>
        </p:nvSpPr>
        <p:spPr>
          <a:xfrm>
            <a:off x="3588147" y="3793554"/>
            <a:ext cx="574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H3</a:t>
            </a:r>
            <a:endParaRPr kumimoji="1" lang="ja-JP" altLang="en-US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09" name="テキスト ボックス 508">
            <a:extLst>
              <a:ext uri="{FF2B5EF4-FFF2-40B4-BE49-F238E27FC236}">
                <a16:creationId xmlns:a16="http://schemas.microsoft.com/office/drawing/2014/main" id="{09DC2025-1B1E-E62C-AEB0-A68E4DCB4D8F}"/>
              </a:ext>
            </a:extLst>
          </p:cNvPr>
          <p:cNvSpPr txBox="1"/>
          <p:nvPr/>
        </p:nvSpPr>
        <p:spPr>
          <a:xfrm>
            <a:off x="3588148" y="1158654"/>
            <a:ext cx="1362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PAF15</a:t>
            </a:r>
            <a:endParaRPr kumimoji="1" lang="ja-JP" altLang="en-US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0" name="テキスト ボックス 509">
            <a:extLst>
              <a:ext uri="{FF2B5EF4-FFF2-40B4-BE49-F238E27FC236}">
                <a16:creationId xmlns:a16="http://schemas.microsoft.com/office/drawing/2014/main" id="{DA468DC1-28AD-C67C-6595-79452ED8F66A}"/>
              </a:ext>
            </a:extLst>
          </p:cNvPr>
          <p:cNvSpPr txBox="1"/>
          <p:nvPr/>
        </p:nvSpPr>
        <p:spPr>
          <a:xfrm>
            <a:off x="798220" y="4533177"/>
            <a:ext cx="440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3-figure supplement 1B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1" name="テキスト ボックス 510">
            <a:extLst>
              <a:ext uri="{FF2B5EF4-FFF2-40B4-BE49-F238E27FC236}">
                <a16:creationId xmlns:a16="http://schemas.microsoft.com/office/drawing/2014/main" id="{D51E4825-2AB6-B2B5-A1A1-48DE803A14FA}"/>
              </a:ext>
            </a:extLst>
          </p:cNvPr>
          <p:cNvSpPr txBox="1"/>
          <p:nvPr/>
        </p:nvSpPr>
        <p:spPr>
          <a:xfrm>
            <a:off x="3886021" y="5431354"/>
            <a:ext cx="1017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PAF15</a:t>
            </a:r>
            <a:endParaRPr kumimoji="1" lang="ja-JP" altLang="en-US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8" name="テキスト ボックス 127">
            <a:extLst>
              <a:ext uri="{FF2B5EF4-FFF2-40B4-BE49-F238E27FC236}">
                <a16:creationId xmlns:a16="http://schemas.microsoft.com/office/drawing/2014/main" id="{BE6F3C89-90DA-3C3E-F1D4-2FA2BF7F3684}"/>
              </a:ext>
            </a:extLst>
          </p:cNvPr>
          <p:cNvSpPr txBox="1"/>
          <p:nvPr/>
        </p:nvSpPr>
        <p:spPr>
          <a:xfrm>
            <a:off x="3886020" y="6223734"/>
            <a:ext cx="1155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USP7</a:t>
            </a:r>
            <a:endParaRPr kumimoji="1" lang="ja-JP" altLang="en-US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9" name="テキスト ボックス 128">
            <a:extLst>
              <a:ext uri="{FF2B5EF4-FFF2-40B4-BE49-F238E27FC236}">
                <a16:creationId xmlns:a16="http://schemas.microsoft.com/office/drawing/2014/main" id="{2C59A4B6-40F8-5C4F-4030-2BAEE7092806}"/>
              </a:ext>
            </a:extLst>
          </p:cNvPr>
          <p:cNvSpPr txBox="1"/>
          <p:nvPr/>
        </p:nvSpPr>
        <p:spPr>
          <a:xfrm>
            <a:off x="3886021" y="7449621"/>
            <a:ext cx="1416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DNMT1</a:t>
            </a:r>
            <a:endParaRPr kumimoji="1" lang="ja-JP" altLang="en-US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0" name="テキスト ボックス 129">
            <a:extLst>
              <a:ext uri="{FF2B5EF4-FFF2-40B4-BE49-F238E27FC236}">
                <a16:creationId xmlns:a16="http://schemas.microsoft.com/office/drawing/2014/main" id="{0B84F744-F8A8-9953-81FA-3969444B145E}"/>
              </a:ext>
            </a:extLst>
          </p:cNvPr>
          <p:cNvSpPr txBox="1"/>
          <p:nvPr/>
        </p:nvSpPr>
        <p:spPr>
          <a:xfrm>
            <a:off x="3886020" y="8594972"/>
            <a:ext cx="731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H3</a:t>
            </a:r>
            <a:endParaRPr kumimoji="1" lang="ja-JP" altLang="en-US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31" name="直線コネクタ 130">
            <a:extLst>
              <a:ext uri="{FF2B5EF4-FFF2-40B4-BE49-F238E27FC236}">
                <a16:creationId xmlns:a16="http://schemas.microsoft.com/office/drawing/2014/main" id="{2E1CF04A-FFF3-A26E-3292-799207F36AE2}"/>
              </a:ext>
            </a:extLst>
          </p:cNvPr>
          <p:cNvCxnSpPr>
            <a:cxnSpLocks/>
          </p:cNvCxnSpPr>
          <p:nvPr/>
        </p:nvCxnSpPr>
        <p:spPr>
          <a:xfrm>
            <a:off x="1869743" y="6390987"/>
            <a:ext cx="1364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テキスト ボックス 131">
            <a:extLst>
              <a:ext uri="{FF2B5EF4-FFF2-40B4-BE49-F238E27FC236}">
                <a16:creationId xmlns:a16="http://schemas.microsoft.com/office/drawing/2014/main" id="{2F0811F3-4405-4A1E-B109-2E5CDBDBD866}"/>
              </a:ext>
            </a:extLst>
          </p:cNvPr>
          <p:cNvSpPr txBox="1"/>
          <p:nvPr/>
        </p:nvSpPr>
        <p:spPr>
          <a:xfrm>
            <a:off x="1383148" y="6227255"/>
            <a:ext cx="776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133" name="直線コネクタ 132">
            <a:extLst>
              <a:ext uri="{FF2B5EF4-FFF2-40B4-BE49-F238E27FC236}">
                <a16:creationId xmlns:a16="http://schemas.microsoft.com/office/drawing/2014/main" id="{B657AAAC-F1B8-8703-4203-FA9643B82164}"/>
              </a:ext>
            </a:extLst>
          </p:cNvPr>
          <p:cNvCxnSpPr>
            <a:cxnSpLocks/>
          </p:cNvCxnSpPr>
          <p:nvPr/>
        </p:nvCxnSpPr>
        <p:spPr>
          <a:xfrm>
            <a:off x="1856166" y="7652365"/>
            <a:ext cx="15609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テキスト ボックス 133">
            <a:extLst>
              <a:ext uri="{FF2B5EF4-FFF2-40B4-BE49-F238E27FC236}">
                <a16:creationId xmlns:a16="http://schemas.microsoft.com/office/drawing/2014/main" id="{C1212A95-8EB7-EDFE-8986-258241137808}"/>
              </a:ext>
            </a:extLst>
          </p:cNvPr>
          <p:cNvSpPr txBox="1"/>
          <p:nvPr/>
        </p:nvSpPr>
        <p:spPr>
          <a:xfrm>
            <a:off x="1365137" y="7479543"/>
            <a:ext cx="68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35" name="直線コネクタ 134">
            <a:extLst>
              <a:ext uri="{FF2B5EF4-FFF2-40B4-BE49-F238E27FC236}">
                <a16:creationId xmlns:a16="http://schemas.microsoft.com/office/drawing/2014/main" id="{8D2F66BB-D395-D5AE-B755-D74068F71E8A}"/>
              </a:ext>
            </a:extLst>
          </p:cNvPr>
          <p:cNvCxnSpPr>
            <a:cxnSpLocks/>
          </p:cNvCxnSpPr>
          <p:nvPr/>
        </p:nvCxnSpPr>
        <p:spPr>
          <a:xfrm>
            <a:off x="1860076" y="8730857"/>
            <a:ext cx="15819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テキスト ボックス 135">
            <a:extLst>
              <a:ext uri="{FF2B5EF4-FFF2-40B4-BE49-F238E27FC236}">
                <a16:creationId xmlns:a16="http://schemas.microsoft.com/office/drawing/2014/main" id="{986DAEDD-73F6-ADFF-7E9F-5F530E0A2FDF}"/>
              </a:ext>
            </a:extLst>
          </p:cNvPr>
          <p:cNvSpPr txBox="1"/>
          <p:nvPr/>
        </p:nvSpPr>
        <p:spPr>
          <a:xfrm>
            <a:off x="1433532" y="8551911"/>
            <a:ext cx="577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en-US" altLang="ja-JP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37" name="直線コネクタ 136">
            <a:extLst>
              <a:ext uri="{FF2B5EF4-FFF2-40B4-BE49-F238E27FC236}">
                <a16:creationId xmlns:a16="http://schemas.microsoft.com/office/drawing/2014/main" id="{AA709EA1-EB5C-26F9-BE88-5F468201D042}"/>
              </a:ext>
            </a:extLst>
          </p:cNvPr>
          <p:cNvCxnSpPr>
            <a:cxnSpLocks/>
          </p:cNvCxnSpPr>
          <p:nvPr/>
        </p:nvCxnSpPr>
        <p:spPr>
          <a:xfrm>
            <a:off x="1860076" y="5668670"/>
            <a:ext cx="15819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テキスト ボックス 137">
            <a:extLst>
              <a:ext uri="{FF2B5EF4-FFF2-40B4-BE49-F238E27FC236}">
                <a16:creationId xmlns:a16="http://schemas.microsoft.com/office/drawing/2014/main" id="{55E6DFB8-8ABD-DB2E-B66C-9B2F1FB9AB2A}"/>
              </a:ext>
            </a:extLst>
          </p:cNvPr>
          <p:cNvSpPr txBox="1"/>
          <p:nvPr/>
        </p:nvSpPr>
        <p:spPr>
          <a:xfrm>
            <a:off x="1433532" y="5476473"/>
            <a:ext cx="577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en-US" altLang="ja-JP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pic>
        <p:nvPicPr>
          <p:cNvPr id="139" name="図 138">
            <a:extLst>
              <a:ext uri="{FF2B5EF4-FFF2-40B4-BE49-F238E27FC236}">
                <a16:creationId xmlns:a16="http://schemas.microsoft.com/office/drawing/2014/main" id="{9434961D-BE87-96D4-A712-3849DAC3580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" t="11705" r="84371" b="68915"/>
          <a:stretch/>
        </p:blipFill>
        <p:spPr>
          <a:xfrm>
            <a:off x="2037113" y="7247660"/>
            <a:ext cx="1578469" cy="806093"/>
          </a:xfrm>
          <a:prstGeom prst="rect">
            <a:avLst/>
          </a:prstGeom>
        </p:spPr>
      </p:pic>
      <p:pic>
        <p:nvPicPr>
          <p:cNvPr id="140" name="図 139">
            <a:extLst>
              <a:ext uri="{FF2B5EF4-FFF2-40B4-BE49-F238E27FC236}">
                <a16:creationId xmlns:a16="http://schemas.microsoft.com/office/drawing/2014/main" id="{85A3A31A-745B-B914-D702-81B9EECA4E0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58" t="15918" r="32259" b="66766"/>
          <a:stretch/>
        </p:blipFill>
        <p:spPr>
          <a:xfrm>
            <a:off x="2037113" y="6196301"/>
            <a:ext cx="1622403" cy="728004"/>
          </a:xfrm>
          <a:prstGeom prst="rect">
            <a:avLst/>
          </a:prstGeom>
        </p:spPr>
      </p:pic>
      <p:pic>
        <p:nvPicPr>
          <p:cNvPr id="141" name="図 140">
            <a:extLst>
              <a:ext uri="{FF2B5EF4-FFF2-40B4-BE49-F238E27FC236}">
                <a16:creationId xmlns:a16="http://schemas.microsoft.com/office/drawing/2014/main" id="{6B74E1C3-A506-5C51-A686-E675953611D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" t="59613" r="84371" b="15188"/>
          <a:stretch/>
        </p:blipFill>
        <p:spPr>
          <a:xfrm>
            <a:off x="2037113" y="5071146"/>
            <a:ext cx="1622403" cy="1048103"/>
          </a:xfrm>
          <a:prstGeom prst="rect">
            <a:avLst/>
          </a:prstGeom>
        </p:spPr>
      </p:pic>
      <p:pic>
        <p:nvPicPr>
          <p:cNvPr id="142" name="図 141">
            <a:extLst>
              <a:ext uri="{FF2B5EF4-FFF2-40B4-BE49-F238E27FC236}">
                <a16:creationId xmlns:a16="http://schemas.microsoft.com/office/drawing/2014/main" id="{8E795E2E-E79E-2CEC-DD52-CC7313FA6DB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58" t="56879" r="32259" b="22615"/>
          <a:stretch/>
        </p:blipFill>
        <p:spPr>
          <a:xfrm>
            <a:off x="2037113" y="8292193"/>
            <a:ext cx="1622403" cy="862132"/>
          </a:xfrm>
          <a:prstGeom prst="rect">
            <a:avLst/>
          </a:prstGeom>
        </p:spPr>
      </p:pic>
      <p:sp>
        <p:nvSpPr>
          <p:cNvPr id="143" name="正方形/長方形 142">
            <a:extLst>
              <a:ext uri="{FF2B5EF4-FFF2-40B4-BE49-F238E27FC236}">
                <a16:creationId xmlns:a16="http://schemas.microsoft.com/office/drawing/2014/main" id="{115E3A99-1D74-2995-4006-FEC7B87EF793}"/>
              </a:ext>
            </a:extLst>
          </p:cNvPr>
          <p:cNvSpPr/>
          <p:nvPr/>
        </p:nvSpPr>
        <p:spPr>
          <a:xfrm>
            <a:off x="2344732" y="5490659"/>
            <a:ext cx="1270849" cy="31002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4" name="正方形/長方形 143">
            <a:extLst>
              <a:ext uri="{FF2B5EF4-FFF2-40B4-BE49-F238E27FC236}">
                <a16:creationId xmlns:a16="http://schemas.microsoft.com/office/drawing/2014/main" id="{30B61FFB-103F-8A89-7150-174A9BBB4CA0}"/>
              </a:ext>
            </a:extLst>
          </p:cNvPr>
          <p:cNvSpPr/>
          <p:nvPr/>
        </p:nvSpPr>
        <p:spPr>
          <a:xfrm>
            <a:off x="2370514" y="6244846"/>
            <a:ext cx="1307715" cy="3269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5" name="正方形/長方形 144">
            <a:extLst>
              <a:ext uri="{FF2B5EF4-FFF2-40B4-BE49-F238E27FC236}">
                <a16:creationId xmlns:a16="http://schemas.microsoft.com/office/drawing/2014/main" id="{EB79D060-6158-F4CE-44C2-2E7E69933EE6}"/>
              </a:ext>
            </a:extLst>
          </p:cNvPr>
          <p:cNvSpPr/>
          <p:nvPr/>
        </p:nvSpPr>
        <p:spPr>
          <a:xfrm>
            <a:off x="2364681" y="7449621"/>
            <a:ext cx="1270849" cy="31002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6" name="正方形/長方形 145">
            <a:extLst>
              <a:ext uri="{FF2B5EF4-FFF2-40B4-BE49-F238E27FC236}">
                <a16:creationId xmlns:a16="http://schemas.microsoft.com/office/drawing/2014/main" id="{41632D55-2FCD-534F-2403-15E525848F82}"/>
              </a:ext>
            </a:extLst>
          </p:cNvPr>
          <p:cNvSpPr/>
          <p:nvPr/>
        </p:nvSpPr>
        <p:spPr>
          <a:xfrm>
            <a:off x="2306898" y="8568245"/>
            <a:ext cx="1352618" cy="39605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2037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3D287EF4-DE7A-A0B7-7718-BCA36E652797}"/>
              </a:ext>
            </a:extLst>
          </p:cNvPr>
          <p:cNvSpPr txBox="1"/>
          <p:nvPr/>
        </p:nvSpPr>
        <p:spPr>
          <a:xfrm>
            <a:off x="1969569" y="9105660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2-figure supplement 1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11B67731-C637-E351-B5D9-439B96E1F19F}"/>
              </a:ext>
            </a:extLst>
          </p:cNvPr>
          <p:cNvSpPr txBox="1"/>
          <p:nvPr/>
        </p:nvSpPr>
        <p:spPr>
          <a:xfrm>
            <a:off x="865272" y="182907"/>
            <a:ext cx="440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3figure supplement 1C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5" name="図 44">
            <a:extLst>
              <a:ext uri="{FF2B5EF4-FFF2-40B4-BE49-F238E27FC236}">
                <a16:creationId xmlns:a16="http://schemas.microsoft.com/office/drawing/2014/main" id="{A8277F54-FD66-64B4-A793-F0750C8E09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13" t="14916" r="2582" b="71446"/>
          <a:stretch/>
        </p:blipFill>
        <p:spPr>
          <a:xfrm rot="5400000">
            <a:off x="2764532" y="4870213"/>
            <a:ext cx="584745" cy="1616239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896D09C3-1472-2237-D360-233A5ED977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69" t="1143" r="7447" b="85218"/>
          <a:stretch/>
        </p:blipFill>
        <p:spPr>
          <a:xfrm rot="5400000">
            <a:off x="2641025" y="4167637"/>
            <a:ext cx="514867" cy="1616244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DEA58A36-BFFC-9014-D0B8-FEF7D4FA8A0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7" t="28416" r="4881" b="56752"/>
          <a:stretch/>
        </p:blipFill>
        <p:spPr>
          <a:xfrm rot="5400000">
            <a:off x="2563321" y="1679937"/>
            <a:ext cx="941872" cy="1757634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A45DD49F-068B-73F1-BA70-C9F64677E4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91" t="29610" r="23381" b="56752"/>
          <a:stretch/>
        </p:blipFill>
        <p:spPr>
          <a:xfrm rot="5400000">
            <a:off x="2540509" y="601330"/>
            <a:ext cx="927923" cy="1616238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4188FA92-5F6E-A77D-4717-FA60490AEBC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39" t="15571" r="18731" b="71595"/>
          <a:stretch/>
        </p:blipFill>
        <p:spPr>
          <a:xfrm rot="5400000">
            <a:off x="2314427" y="2990162"/>
            <a:ext cx="1284751" cy="1520900"/>
          </a:xfrm>
          <a:prstGeom prst="rect">
            <a:avLst/>
          </a:prstGeom>
        </p:spPr>
      </p:pic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F708BA58-AC5E-ED71-77C1-DCAEDA8B45D6}"/>
              </a:ext>
            </a:extLst>
          </p:cNvPr>
          <p:cNvSpPr/>
          <p:nvPr/>
        </p:nvSpPr>
        <p:spPr>
          <a:xfrm>
            <a:off x="2409539" y="1172878"/>
            <a:ext cx="657618" cy="39811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CB678672-BEE6-AEC6-D038-4AC1E1958B28}"/>
              </a:ext>
            </a:extLst>
          </p:cNvPr>
          <p:cNvSpPr/>
          <p:nvPr/>
        </p:nvSpPr>
        <p:spPr>
          <a:xfrm>
            <a:off x="2315045" y="2505105"/>
            <a:ext cx="657618" cy="39811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7DF3BC0A-046C-7542-FCDE-C8D739B51E50}"/>
              </a:ext>
            </a:extLst>
          </p:cNvPr>
          <p:cNvSpPr/>
          <p:nvPr/>
        </p:nvSpPr>
        <p:spPr>
          <a:xfrm>
            <a:off x="2335218" y="3115256"/>
            <a:ext cx="657618" cy="39811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EE6C4007-35B2-7FB5-0EFD-D67D70A38056}"/>
              </a:ext>
            </a:extLst>
          </p:cNvPr>
          <p:cNvSpPr/>
          <p:nvPr/>
        </p:nvSpPr>
        <p:spPr>
          <a:xfrm>
            <a:off x="2310709" y="3958478"/>
            <a:ext cx="657618" cy="39811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C68C3929-6746-1F7F-FCF1-8AFDE0B79185}"/>
              </a:ext>
            </a:extLst>
          </p:cNvPr>
          <p:cNvSpPr/>
          <p:nvPr/>
        </p:nvSpPr>
        <p:spPr>
          <a:xfrm>
            <a:off x="2347893" y="4736927"/>
            <a:ext cx="657618" cy="39811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14CECC46-BCBF-AF19-E135-534975947462}"/>
              </a:ext>
            </a:extLst>
          </p:cNvPr>
          <p:cNvSpPr/>
          <p:nvPr/>
        </p:nvSpPr>
        <p:spPr>
          <a:xfrm>
            <a:off x="2345799" y="5505776"/>
            <a:ext cx="657618" cy="39811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A42A70AC-7BD6-1F3E-A31B-1B6428D6DE68}"/>
              </a:ext>
            </a:extLst>
          </p:cNvPr>
          <p:cNvCxnSpPr>
            <a:cxnSpLocks/>
          </p:cNvCxnSpPr>
          <p:nvPr/>
        </p:nvCxnSpPr>
        <p:spPr>
          <a:xfrm>
            <a:off x="1968233" y="1264622"/>
            <a:ext cx="1364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53CE1819-E673-EB1E-ACFD-1C261BA8500C}"/>
              </a:ext>
            </a:extLst>
          </p:cNvPr>
          <p:cNvSpPr txBox="1"/>
          <p:nvPr/>
        </p:nvSpPr>
        <p:spPr>
          <a:xfrm>
            <a:off x="1481638" y="1100890"/>
            <a:ext cx="776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B38C8CF1-79E9-7181-2C4F-080F7B6A4FCD}"/>
              </a:ext>
            </a:extLst>
          </p:cNvPr>
          <p:cNvCxnSpPr>
            <a:cxnSpLocks/>
          </p:cNvCxnSpPr>
          <p:nvPr/>
        </p:nvCxnSpPr>
        <p:spPr>
          <a:xfrm>
            <a:off x="1954656" y="3427149"/>
            <a:ext cx="15609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2A15B806-12FA-C945-9EC8-31B93B555780}"/>
              </a:ext>
            </a:extLst>
          </p:cNvPr>
          <p:cNvSpPr txBox="1"/>
          <p:nvPr/>
        </p:nvSpPr>
        <p:spPr>
          <a:xfrm>
            <a:off x="1463627" y="3254327"/>
            <a:ext cx="68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F7B9E6EF-FD26-B909-B8FF-511BBBA72C00}"/>
              </a:ext>
            </a:extLst>
          </p:cNvPr>
          <p:cNvCxnSpPr>
            <a:cxnSpLocks/>
          </p:cNvCxnSpPr>
          <p:nvPr/>
        </p:nvCxnSpPr>
        <p:spPr>
          <a:xfrm>
            <a:off x="1958566" y="5658580"/>
            <a:ext cx="15819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1FB9B6D6-D297-FFD9-1C73-230584F893D9}"/>
              </a:ext>
            </a:extLst>
          </p:cNvPr>
          <p:cNvSpPr txBox="1"/>
          <p:nvPr/>
        </p:nvSpPr>
        <p:spPr>
          <a:xfrm>
            <a:off x="1532022" y="5479634"/>
            <a:ext cx="577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en-US" altLang="ja-JP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F9246F3D-5794-4B3C-3DAC-4C1104479737}"/>
              </a:ext>
            </a:extLst>
          </p:cNvPr>
          <p:cNvCxnSpPr>
            <a:cxnSpLocks/>
          </p:cNvCxnSpPr>
          <p:nvPr/>
        </p:nvCxnSpPr>
        <p:spPr>
          <a:xfrm>
            <a:off x="1958566" y="2739800"/>
            <a:ext cx="15819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テキスト ボックス 127">
            <a:extLst>
              <a:ext uri="{FF2B5EF4-FFF2-40B4-BE49-F238E27FC236}">
                <a16:creationId xmlns:a16="http://schemas.microsoft.com/office/drawing/2014/main" id="{84C3E96F-4471-E66A-1BE5-7D24003F487C}"/>
              </a:ext>
            </a:extLst>
          </p:cNvPr>
          <p:cNvSpPr txBox="1"/>
          <p:nvPr/>
        </p:nvSpPr>
        <p:spPr>
          <a:xfrm>
            <a:off x="1532022" y="2547603"/>
            <a:ext cx="577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en-US" altLang="ja-JP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9" name="テキスト ボックス 128">
            <a:extLst>
              <a:ext uri="{FF2B5EF4-FFF2-40B4-BE49-F238E27FC236}">
                <a16:creationId xmlns:a16="http://schemas.microsoft.com/office/drawing/2014/main" id="{C180ED53-B859-C0B2-9754-9ACAD8BCC325}"/>
              </a:ext>
            </a:extLst>
          </p:cNvPr>
          <p:cNvSpPr txBox="1"/>
          <p:nvPr/>
        </p:nvSpPr>
        <p:spPr>
          <a:xfrm>
            <a:off x="3982119" y="2594467"/>
            <a:ext cx="1017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PAF15</a:t>
            </a:r>
            <a:endParaRPr kumimoji="1" lang="ja-JP" altLang="en-US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7" name="テキスト ボックス 206">
            <a:extLst>
              <a:ext uri="{FF2B5EF4-FFF2-40B4-BE49-F238E27FC236}">
                <a16:creationId xmlns:a16="http://schemas.microsoft.com/office/drawing/2014/main" id="{292E6F48-FA45-607B-F2C2-63DB3BCAB8CC}"/>
              </a:ext>
            </a:extLst>
          </p:cNvPr>
          <p:cNvSpPr txBox="1"/>
          <p:nvPr/>
        </p:nvSpPr>
        <p:spPr>
          <a:xfrm>
            <a:off x="3982118" y="1268868"/>
            <a:ext cx="1155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USP7</a:t>
            </a:r>
            <a:endParaRPr kumimoji="1" lang="ja-JP" altLang="en-US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8" name="テキスト ボックス 207">
            <a:extLst>
              <a:ext uri="{FF2B5EF4-FFF2-40B4-BE49-F238E27FC236}">
                <a16:creationId xmlns:a16="http://schemas.microsoft.com/office/drawing/2014/main" id="{EA4C7F88-05E1-505D-9356-FE4A43542426}"/>
              </a:ext>
            </a:extLst>
          </p:cNvPr>
          <p:cNvSpPr txBox="1"/>
          <p:nvPr/>
        </p:nvSpPr>
        <p:spPr>
          <a:xfrm>
            <a:off x="3982119" y="3263383"/>
            <a:ext cx="1416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DNMT1</a:t>
            </a:r>
            <a:endParaRPr kumimoji="1" lang="ja-JP" altLang="en-US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9" name="テキスト ボックス 208">
            <a:extLst>
              <a:ext uri="{FF2B5EF4-FFF2-40B4-BE49-F238E27FC236}">
                <a16:creationId xmlns:a16="http://schemas.microsoft.com/office/drawing/2014/main" id="{41EDE014-38B7-796E-DA11-F1CE05947C47}"/>
              </a:ext>
            </a:extLst>
          </p:cNvPr>
          <p:cNvSpPr txBox="1"/>
          <p:nvPr/>
        </p:nvSpPr>
        <p:spPr>
          <a:xfrm>
            <a:off x="3982118" y="5561670"/>
            <a:ext cx="731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H3</a:t>
            </a:r>
            <a:endParaRPr kumimoji="1" lang="ja-JP" altLang="en-US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10" name="テキスト ボックス 209">
            <a:extLst>
              <a:ext uri="{FF2B5EF4-FFF2-40B4-BE49-F238E27FC236}">
                <a16:creationId xmlns:a16="http://schemas.microsoft.com/office/drawing/2014/main" id="{AF191503-9526-AED3-8F81-984975C31B63}"/>
              </a:ext>
            </a:extLst>
          </p:cNvPr>
          <p:cNvSpPr txBox="1"/>
          <p:nvPr/>
        </p:nvSpPr>
        <p:spPr>
          <a:xfrm>
            <a:off x="3982118" y="3952364"/>
            <a:ext cx="1155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UHRF1</a:t>
            </a:r>
            <a:endParaRPr kumimoji="1" lang="ja-JP" altLang="en-US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11" name="テキスト ボックス 210">
            <a:extLst>
              <a:ext uri="{FF2B5EF4-FFF2-40B4-BE49-F238E27FC236}">
                <a16:creationId xmlns:a16="http://schemas.microsoft.com/office/drawing/2014/main" id="{D04ACD6E-D10D-8EEB-90C7-F653CE6B5DE7}"/>
              </a:ext>
            </a:extLst>
          </p:cNvPr>
          <p:cNvSpPr txBox="1"/>
          <p:nvPr/>
        </p:nvSpPr>
        <p:spPr>
          <a:xfrm>
            <a:off x="3982119" y="4714425"/>
            <a:ext cx="1416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PCNA</a:t>
            </a:r>
            <a:endParaRPr kumimoji="1" lang="ja-JP" altLang="en-US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212" name="直線コネクタ 211">
            <a:extLst>
              <a:ext uri="{FF2B5EF4-FFF2-40B4-BE49-F238E27FC236}">
                <a16:creationId xmlns:a16="http://schemas.microsoft.com/office/drawing/2014/main" id="{E1C8EB42-3D61-DEA7-6643-E41417CB11B1}"/>
              </a:ext>
            </a:extLst>
          </p:cNvPr>
          <p:cNvCxnSpPr>
            <a:cxnSpLocks/>
          </p:cNvCxnSpPr>
          <p:nvPr/>
        </p:nvCxnSpPr>
        <p:spPr>
          <a:xfrm>
            <a:off x="1939853" y="4903164"/>
            <a:ext cx="15819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テキスト ボックス 212">
            <a:extLst>
              <a:ext uri="{FF2B5EF4-FFF2-40B4-BE49-F238E27FC236}">
                <a16:creationId xmlns:a16="http://schemas.microsoft.com/office/drawing/2014/main" id="{254EC03A-62A5-085F-6771-56ECBE10B8B9}"/>
              </a:ext>
            </a:extLst>
          </p:cNvPr>
          <p:cNvSpPr txBox="1"/>
          <p:nvPr/>
        </p:nvSpPr>
        <p:spPr>
          <a:xfrm>
            <a:off x="1513309" y="4724218"/>
            <a:ext cx="577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en-US" altLang="ja-JP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214" name="直線コネクタ 213">
            <a:extLst>
              <a:ext uri="{FF2B5EF4-FFF2-40B4-BE49-F238E27FC236}">
                <a16:creationId xmlns:a16="http://schemas.microsoft.com/office/drawing/2014/main" id="{D0C666CE-7E41-7D88-8596-32FD769C7AAF}"/>
              </a:ext>
            </a:extLst>
          </p:cNvPr>
          <p:cNvCxnSpPr>
            <a:cxnSpLocks/>
          </p:cNvCxnSpPr>
          <p:nvPr/>
        </p:nvCxnSpPr>
        <p:spPr>
          <a:xfrm>
            <a:off x="1964100" y="3925309"/>
            <a:ext cx="15609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テキスト ボックス 214">
            <a:extLst>
              <a:ext uri="{FF2B5EF4-FFF2-40B4-BE49-F238E27FC236}">
                <a16:creationId xmlns:a16="http://schemas.microsoft.com/office/drawing/2014/main" id="{9E7FCCEA-DD82-7E80-F23D-5F4C7A8347BE}"/>
              </a:ext>
            </a:extLst>
          </p:cNvPr>
          <p:cNvSpPr txBox="1"/>
          <p:nvPr/>
        </p:nvSpPr>
        <p:spPr>
          <a:xfrm>
            <a:off x="1473071" y="3752487"/>
            <a:ext cx="68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100</a:t>
            </a:r>
            <a:endParaRPr kumimoji="1" lang="ja-JP" altLang="en-US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216" name="直線コネクタ 215">
            <a:extLst>
              <a:ext uri="{FF2B5EF4-FFF2-40B4-BE49-F238E27FC236}">
                <a16:creationId xmlns:a16="http://schemas.microsoft.com/office/drawing/2014/main" id="{321CC60D-460B-7AC2-A921-927797502414}"/>
              </a:ext>
            </a:extLst>
          </p:cNvPr>
          <p:cNvCxnSpPr>
            <a:cxnSpLocks/>
          </p:cNvCxnSpPr>
          <p:nvPr/>
        </p:nvCxnSpPr>
        <p:spPr>
          <a:xfrm>
            <a:off x="1958566" y="4223137"/>
            <a:ext cx="15819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テキスト ボックス 216">
            <a:extLst>
              <a:ext uri="{FF2B5EF4-FFF2-40B4-BE49-F238E27FC236}">
                <a16:creationId xmlns:a16="http://schemas.microsoft.com/office/drawing/2014/main" id="{8DB430E3-14F0-E5F9-4D47-B6E3B0050F96}"/>
              </a:ext>
            </a:extLst>
          </p:cNvPr>
          <p:cNvSpPr txBox="1"/>
          <p:nvPr/>
        </p:nvSpPr>
        <p:spPr>
          <a:xfrm>
            <a:off x="1532022" y="4044191"/>
            <a:ext cx="577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75</a:t>
            </a:r>
            <a:endParaRPr kumimoji="1" lang="en-US" altLang="ja-JP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266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3D287EF4-DE7A-A0B7-7718-BCA36E652797}"/>
              </a:ext>
            </a:extLst>
          </p:cNvPr>
          <p:cNvSpPr txBox="1"/>
          <p:nvPr/>
        </p:nvSpPr>
        <p:spPr>
          <a:xfrm>
            <a:off x="1969569" y="9105660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3-figure supplement 1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11B67731-C637-E351-B5D9-439B96E1F19F}"/>
              </a:ext>
            </a:extLst>
          </p:cNvPr>
          <p:cNvSpPr txBox="1"/>
          <p:nvPr/>
        </p:nvSpPr>
        <p:spPr>
          <a:xfrm>
            <a:off x="862629" y="416159"/>
            <a:ext cx="440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3-figure supplement 1D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B240E126-1E85-4515-B3AC-C92A74E9E6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9" r="12959" b="15459"/>
          <a:stretch/>
        </p:blipFill>
        <p:spPr>
          <a:xfrm>
            <a:off x="39958" y="1312594"/>
            <a:ext cx="6818042" cy="5288818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80D8223-718F-DDFF-30C4-050F2F0C9284}"/>
              </a:ext>
            </a:extLst>
          </p:cNvPr>
          <p:cNvSpPr/>
          <p:nvPr/>
        </p:nvSpPr>
        <p:spPr>
          <a:xfrm>
            <a:off x="729073" y="2651063"/>
            <a:ext cx="4598501" cy="35118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EC8BCD9-C148-30E8-40BF-5204A65FF389}"/>
              </a:ext>
            </a:extLst>
          </p:cNvPr>
          <p:cNvSpPr txBox="1"/>
          <p:nvPr/>
        </p:nvSpPr>
        <p:spPr>
          <a:xfrm>
            <a:off x="294853" y="5040138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B99DD6A-71C9-3077-9D25-2C79C7BDD827}"/>
              </a:ext>
            </a:extLst>
          </p:cNvPr>
          <p:cNvSpPr txBox="1"/>
          <p:nvPr/>
        </p:nvSpPr>
        <p:spPr>
          <a:xfrm>
            <a:off x="295968" y="4133563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B037C90-BC97-E6FE-AED0-DCD06812818F}"/>
              </a:ext>
            </a:extLst>
          </p:cNvPr>
          <p:cNvSpPr txBox="1"/>
          <p:nvPr/>
        </p:nvSpPr>
        <p:spPr>
          <a:xfrm>
            <a:off x="295411" y="3610455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37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BED32D6E-7137-35B4-A012-40706290260B}"/>
              </a:ext>
            </a:extLst>
          </p:cNvPr>
          <p:cNvCxnSpPr>
            <a:cxnSpLocks/>
          </p:cNvCxnSpPr>
          <p:nvPr/>
        </p:nvCxnSpPr>
        <p:spPr>
          <a:xfrm>
            <a:off x="592749" y="5192305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F136AEC8-ED66-FFB7-A4E7-DDD456903B94}"/>
              </a:ext>
            </a:extLst>
          </p:cNvPr>
          <p:cNvCxnSpPr>
            <a:cxnSpLocks/>
          </p:cNvCxnSpPr>
          <p:nvPr/>
        </p:nvCxnSpPr>
        <p:spPr>
          <a:xfrm>
            <a:off x="592748" y="4300845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2E4492D4-D639-49CF-00F8-D845C5607F51}"/>
              </a:ext>
            </a:extLst>
          </p:cNvPr>
          <p:cNvCxnSpPr>
            <a:cxnSpLocks/>
          </p:cNvCxnSpPr>
          <p:nvPr/>
        </p:nvCxnSpPr>
        <p:spPr>
          <a:xfrm>
            <a:off x="592748" y="3771706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46D9F599-040F-35CE-F500-E1812294C1F3}"/>
              </a:ext>
            </a:extLst>
          </p:cNvPr>
          <p:cNvCxnSpPr>
            <a:cxnSpLocks/>
          </p:cNvCxnSpPr>
          <p:nvPr/>
        </p:nvCxnSpPr>
        <p:spPr>
          <a:xfrm>
            <a:off x="594634" y="5688648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189C9C-7E95-C79C-C8ED-56C6C3136B68}"/>
              </a:ext>
            </a:extLst>
          </p:cNvPr>
          <p:cNvSpPr txBox="1"/>
          <p:nvPr/>
        </p:nvSpPr>
        <p:spPr>
          <a:xfrm>
            <a:off x="297214" y="5526170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DA7F42EA-ACD6-DCDA-287A-883E542B9E0C}"/>
              </a:ext>
            </a:extLst>
          </p:cNvPr>
          <p:cNvCxnSpPr>
            <a:cxnSpLocks/>
          </p:cNvCxnSpPr>
          <p:nvPr/>
        </p:nvCxnSpPr>
        <p:spPr>
          <a:xfrm>
            <a:off x="600137" y="3046413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D7947EE-E923-CC0A-018A-A0B9675807D4}"/>
              </a:ext>
            </a:extLst>
          </p:cNvPr>
          <p:cNvSpPr txBox="1"/>
          <p:nvPr/>
        </p:nvSpPr>
        <p:spPr>
          <a:xfrm>
            <a:off x="302717" y="2883935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75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D044683-C553-F0E1-1EB1-5FBBA71E2036}"/>
              </a:ext>
            </a:extLst>
          </p:cNvPr>
          <p:cNvSpPr txBox="1"/>
          <p:nvPr/>
        </p:nvSpPr>
        <p:spPr>
          <a:xfrm>
            <a:off x="306719" y="3284400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50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5CCDB36E-15F0-0F40-98DB-F9D0DE26EF9C}"/>
              </a:ext>
            </a:extLst>
          </p:cNvPr>
          <p:cNvCxnSpPr>
            <a:cxnSpLocks/>
          </p:cNvCxnSpPr>
          <p:nvPr/>
        </p:nvCxnSpPr>
        <p:spPr>
          <a:xfrm>
            <a:off x="604056" y="3445651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DC56D9F-DF4C-A882-724C-8AF42F00FE6F}"/>
              </a:ext>
            </a:extLst>
          </p:cNvPr>
          <p:cNvSpPr txBox="1"/>
          <p:nvPr/>
        </p:nvSpPr>
        <p:spPr>
          <a:xfrm>
            <a:off x="294853" y="4415979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B6DE94C8-E702-6408-C0B7-978D664E9557}"/>
              </a:ext>
            </a:extLst>
          </p:cNvPr>
          <p:cNvCxnSpPr>
            <a:cxnSpLocks/>
          </p:cNvCxnSpPr>
          <p:nvPr/>
        </p:nvCxnSpPr>
        <p:spPr>
          <a:xfrm>
            <a:off x="591633" y="4583261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42E163F-217F-E960-797A-326D75B9839D}"/>
              </a:ext>
            </a:extLst>
          </p:cNvPr>
          <p:cNvSpPr txBox="1"/>
          <p:nvPr/>
        </p:nvSpPr>
        <p:spPr>
          <a:xfrm>
            <a:off x="5283605" y="3918119"/>
            <a:ext cx="136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Ub2-PAF15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EC0866C-8383-ED6F-9825-55E8DE983178}"/>
              </a:ext>
            </a:extLst>
          </p:cNvPr>
          <p:cNvSpPr txBox="1"/>
          <p:nvPr/>
        </p:nvSpPr>
        <p:spPr>
          <a:xfrm>
            <a:off x="5283605" y="4446757"/>
            <a:ext cx="136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Ub1-PAF15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DBF00233-BA22-DE90-846A-7D970E6D7234}"/>
              </a:ext>
            </a:extLst>
          </p:cNvPr>
          <p:cNvSpPr txBox="1"/>
          <p:nvPr/>
        </p:nvSpPr>
        <p:spPr>
          <a:xfrm>
            <a:off x="5283605" y="4836895"/>
            <a:ext cx="136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PAF15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84B19B3-63F9-6893-9498-9C4C9640D5C8}"/>
              </a:ext>
            </a:extLst>
          </p:cNvPr>
          <p:cNvSpPr txBox="1"/>
          <p:nvPr/>
        </p:nvSpPr>
        <p:spPr>
          <a:xfrm>
            <a:off x="5283605" y="5541558"/>
            <a:ext cx="136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err="1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Ub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CDFA5CD9-BC30-D63C-A0FF-B00145FCA3A8}"/>
              </a:ext>
            </a:extLst>
          </p:cNvPr>
          <p:cNvSpPr txBox="1"/>
          <p:nvPr/>
        </p:nvSpPr>
        <p:spPr>
          <a:xfrm>
            <a:off x="5283605" y="2745435"/>
            <a:ext cx="136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0767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12740</TotalTime>
  <Words>86</Words>
  <Application>Microsoft Macintosh PowerPoint</Application>
  <PresentationFormat>A4 210 x 297 mm</PresentationFormat>
  <Paragraphs>48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宮下　諒太</dc:creator>
  <cp:lastModifiedBy>西山　敦哉</cp:lastModifiedBy>
  <cp:revision>30</cp:revision>
  <dcterms:created xsi:type="dcterms:W3CDTF">2021-07-21T07:41:02Z</dcterms:created>
  <dcterms:modified xsi:type="dcterms:W3CDTF">2022-10-06T02:44:28Z</dcterms:modified>
</cp:coreProperties>
</file>