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tiff"/><Relationship Id="rId4" Type="http://schemas.openxmlformats.org/officeDocument/2006/relationships/image" Target="../media/image6.tiff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2026751" y="9414543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7" name="図 366" descr="時計, 部屋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0B456709-3798-0A9A-3A3D-55753BE84A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t="15394" r="87483" b="55323"/>
          <a:stretch/>
        </p:blipFill>
        <p:spPr>
          <a:xfrm rot="5400000">
            <a:off x="2647807" y="2677665"/>
            <a:ext cx="842100" cy="3948028"/>
          </a:xfrm>
          <a:prstGeom prst="rect">
            <a:avLst/>
          </a:prstGeom>
          <a:ln w="19050">
            <a:noFill/>
          </a:ln>
        </p:spPr>
      </p:pic>
      <p:pic>
        <p:nvPicPr>
          <p:cNvPr id="368" name="図 367" descr="時計, 部屋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E3E232FD-89F0-4FF0-1756-99DBBF6D2A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7" t="15652" r="65850" b="54129"/>
          <a:stretch/>
        </p:blipFill>
        <p:spPr>
          <a:xfrm rot="5400000">
            <a:off x="2584755" y="3894341"/>
            <a:ext cx="1010725" cy="3948028"/>
          </a:xfrm>
          <a:prstGeom prst="rect">
            <a:avLst/>
          </a:prstGeom>
          <a:ln w="19050">
            <a:noFill/>
          </a:ln>
        </p:spPr>
      </p:pic>
      <p:cxnSp>
        <p:nvCxnSpPr>
          <p:cNvPr id="369" name="直線コネクタ 368">
            <a:extLst>
              <a:ext uri="{FF2B5EF4-FFF2-40B4-BE49-F238E27FC236}">
                <a16:creationId xmlns:a16="http://schemas.microsoft.com/office/drawing/2014/main" id="{9D48569B-99B1-E2B0-147E-004646CE28A9}"/>
              </a:ext>
            </a:extLst>
          </p:cNvPr>
          <p:cNvCxnSpPr>
            <a:cxnSpLocks/>
          </p:cNvCxnSpPr>
          <p:nvPr/>
        </p:nvCxnSpPr>
        <p:spPr>
          <a:xfrm>
            <a:off x="938389" y="5647515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直線コネクタ 369">
            <a:extLst>
              <a:ext uri="{FF2B5EF4-FFF2-40B4-BE49-F238E27FC236}">
                <a16:creationId xmlns:a16="http://schemas.microsoft.com/office/drawing/2014/main" id="{D8BB6ADC-C7BF-6CDE-4261-9A76006EBFB8}"/>
              </a:ext>
            </a:extLst>
          </p:cNvPr>
          <p:cNvCxnSpPr>
            <a:cxnSpLocks/>
          </p:cNvCxnSpPr>
          <p:nvPr/>
        </p:nvCxnSpPr>
        <p:spPr>
          <a:xfrm>
            <a:off x="922258" y="1752514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1" name="テキスト ボックス 370">
            <a:extLst>
              <a:ext uri="{FF2B5EF4-FFF2-40B4-BE49-F238E27FC236}">
                <a16:creationId xmlns:a16="http://schemas.microsoft.com/office/drawing/2014/main" id="{0CD1E818-6462-7BF6-7429-BF8E4BF568CF}"/>
              </a:ext>
            </a:extLst>
          </p:cNvPr>
          <p:cNvSpPr txBox="1"/>
          <p:nvPr/>
        </p:nvSpPr>
        <p:spPr>
          <a:xfrm>
            <a:off x="563300" y="159029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2" name="直線コネクタ 371">
            <a:extLst>
              <a:ext uri="{FF2B5EF4-FFF2-40B4-BE49-F238E27FC236}">
                <a16:creationId xmlns:a16="http://schemas.microsoft.com/office/drawing/2014/main" id="{84F99EAC-1E48-8FED-3AB3-5D02571784AB}"/>
              </a:ext>
            </a:extLst>
          </p:cNvPr>
          <p:cNvCxnSpPr>
            <a:cxnSpLocks/>
          </p:cNvCxnSpPr>
          <p:nvPr/>
        </p:nvCxnSpPr>
        <p:spPr>
          <a:xfrm>
            <a:off x="925415" y="4506276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3" name="テキスト ボックス 372">
            <a:extLst>
              <a:ext uri="{FF2B5EF4-FFF2-40B4-BE49-F238E27FC236}">
                <a16:creationId xmlns:a16="http://schemas.microsoft.com/office/drawing/2014/main" id="{4AFE8A8A-5D48-66D4-30CA-2A4C7AAAD6E7}"/>
              </a:ext>
            </a:extLst>
          </p:cNvPr>
          <p:cNvSpPr txBox="1"/>
          <p:nvPr/>
        </p:nvSpPr>
        <p:spPr>
          <a:xfrm>
            <a:off x="481171" y="4333012"/>
            <a:ext cx="577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4" name="直線コネクタ 373">
            <a:extLst>
              <a:ext uri="{FF2B5EF4-FFF2-40B4-BE49-F238E27FC236}">
                <a16:creationId xmlns:a16="http://schemas.microsoft.com/office/drawing/2014/main" id="{96115D6C-ABCC-0B8A-31B1-D24C43D55582}"/>
              </a:ext>
            </a:extLst>
          </p:cNvPr>
          <p:cNvCxnSpPr>
            <a:cxnSpLocks/>
          </p:cNvCxnSpPr>
          <p:nvPr/>
        </p:nvCxnSpPr>
        <p:spPr>
          <a:xfrm>
            <a:off x="936011" y="3022239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5" name="テキスト ボックス 374">
            <a:extLst>
              <a:ext uri="{FF2B5EF4-FFF2-40B4-BE49-F238E27FC236}">
                <a16:creationId xmlns:a16="http://schemas.microsoft.com/office/drawing/2014/main" id="{AA0FAA8F-9DE7-DFA2-7023-F9CEBB4B4D97}"/>
              </a:ext>
            </a:extLst>
          </p:cNvPr>
          <p:cNvSpPr txBox="1"/>
          <p:nvPr/>
        </p:nvSpPr>
        <p:spPr>
          <a:xfrm>
            <a:off x="481171" y="2852190"/>
            <a:ext cx="5796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6" name="直線コネクタ 375">
            <a:extLst>
              <a:ext uri="{FF2B5EF4-FFF2-40B4-BE49-F238E27FC236}">
                <a16:creationId xmlns:a16="http://schemas.microsoft.com/office/drawing/2014/main" id="{EBB4D948-6EF8-D47B-4313-B255853E735E}"/>
              </a:ext>
            </a:extLst>
          </p:cNvPr>
          <p:cNvCxnSpPr>
            <a:cxnSpLocks/>
          </p:cNvCxnSpPr>
          <p:nvPr/>
        </p:nvCxnSpPr>
        <p:spPr>
          <a:xfrm>
            <a:off x="922258" y="1452249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7" name="テキスト ボックス 376">
            <a:extLst>
              <a:ext uri="{FF2B5EF4-FFF2-40B4-BE49-F238E27FC236}">
                <a16:creationId xmlns:a16="http://schemas.microsoft.com/office/drawing/2014/main" id="{DC52E54E-0819-82E6-E9CA-C86275B8DA95}"/>
              </a:ext>
            </a:extLst>
          </p:cNvPr>
          <p:cNvSpPr txBox="1"/>
          <p:nvPr/>
        </p:nvSpPr>
        <p:spPr>
          <a:xfrm>
            <a:off x="563300" y="1297529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8" name="直線コネクタ 377">
            <a:extLst>
              <a:ext uri="{FF2B5EF4-FFF2-40B4-BE49-F238E27FC236}">
                <a16:creationId xmlns:a16="http://schemas.microsoft.com/office/drawing/2014/main" id="{F4D88D61-8A1B-10ED-F5CE-E0B6751C0E07}"/>
              </a:ext>
            </a:extLst>
          </p:cNvPr>
          <p:cNvCxnSpPr>
            <a:cxnSpLocks/>
          </p:cNvCxnSpPr>
          <p:nvPr/>
        </p:nvCxnSpPr>
        <p:spPr>
          <a:xfrm>
            <a:off x="922258" y="1208223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" name="テキスト ボックス 378">
            <a:extLst>
              <a:ext uri="{FF2B5EF4-FFF2-40B4-BE49-F238E27FC236}">
                <a16:creationId xmlns:a16="http://schemas.microsoft.com/office/drawing/2014/main" id="{D5A11E77-7AB4-5DB9-9E86-9701A972D01C}"/>
              </a:ext>
            </a:extLst>
          </p:cNvPr>
          <p:cNvSpPr txBox="1"/>
          <p:nvPr/>
        </p:nvSpPr>
        <p:spPr>
          <a:xfrm>
            <a:off x="563300" y="104671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0" name="テキスト ボックス 379">
            <a:extLst>
              <a:ext uri="{FF2B5EF4-FFF2-40B4-BE49-F238E27FC236}">
                <a16:creationId xmlns:a16="http://schemas.microsoft.com/office/drawing/2014/main" id="{0E39E891-31EB-2AAF-B524-66A2027C2371}"/>
              </a:ext>
            </a:extLst>
          </p:cNvPr>
          <p:cNvSpPr txBox="1"/>
          <p:nvPr/>
        </p:nvSpPr>
        <p:spPr>
          <a:xfrm>
            <a:off x="579431" y="5467815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1" name="テキスト ボックス 380">
            <a:extLst>
              <a:ext uri="{FF2B5EF4-FFF2-40B4-BE49-F238E27FC236}">
                <a16:creationId xmlns:a16="http://schemas.microsoft.com/office/drawing/2014/main" id="{7F77445A-090E-D6A0-7BF1-BB92B9DA45E2}"/>
              </a:ext>
            </a:extLst>
          </p:cNvPr>
          <p:cNvSpPr txBox="1"/>
          <p:nvPr/>
        </p:nvSpPr>
        <p:spPr>
          <a:xfrm>
            <a:off x="5065525" y="566830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2" name="テキスト ボックス 381">
            <a:extLst>
              <a:ext uri="{FF2B5EF4-FFF2-40B4-BE49-F238E27FC236}">
                <a16:creationId xmlns:a16="http://schemas.microsoft.com/office/drawing/2014/main" id="{AD2C3B60-4AF0-9F67-885B-8B2D894693EF}"/>
              </a:ext>
            </a:extLst>
          </p:cNvPr>
          <p:cNvSpPr txBox="1"/>
          <p:nvPr/>
        </p:nvSpPr>
        <p:spPr>
          <a:xfrm>
            <a:off x="4916672" y="4439638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3" name="テキスト ボックス 382">
            <a:extLst>
              <a:ext uri="{FF2B5EF4-FFF2-40B4-BE49-F238E27FC236}">
                <a16:creationId xmlns:a16="http://schemas.microsoft.com/office/drawing/2014/main" id="{DFD6D449-A3AC-A573-EC07-642C4B1F0B93}"/>
              </a:ext>
            </a:extLst>
          </p:cNvPr>
          <p:cNvSpPr txBox="1"/>
          <p:nvPr/>
        </p:nvSpPr>
        <p:spPr>
          <a:xfrm>
            <a:off x="4948566" y="3005107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4" name="図 383">
            <a:extLst>
              <a:ext uri="{FF2B5EF4-FFF2-40B4-BE49-F238E27FC236}">
                <a16:creationId xmlns:a16="http://schemas.microsoft.com/office/drawing/2014/main" id="{0DBB1A56-F8CC-545F-3106-C4C6BC8ECE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3" t="67565" r="62575" b="2133"/>
          <a:stretch/>
        </p:blipFill>
        <p:spPr>
          <a:xfrm rot="5400000">
            <a:off x="2203730" y="-363420"/>
            <a:ext cx="1643269" cy="3818523"/>
          </a:xfrm>
          <a:prstGeom prst="rect">
            <a:avLst/>
          </a:prstGeom>
        </p:spPr>
      </p:pic>
      <p:pic>
        <p:nvPicPr>
          <p:cNvPr id="385" name="図 384">
            <a:extLst>
              <a:ext uri="{FF2B5EF4-FFF2-40B4-BE49-F238E27FC236}">
                <a16:creationId xmlns:a16="http://schemas.microsoft.com/office/drawing/2014/main" id="{E71A28A5-B29D-DA83-45D4-E91B28BDEF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88" t="1687" r="5863" b="68011"/>
          <a:stretch/>
        </p:blipFill>
        <p:spPr>
          <a:xfrm rot="16200000">
            <a:off x="2323586" y="1417615"/>
            <a:ext cx="1403558" cy="3818525"/>
          </a:xfrm>
          <a:prstGeom prst="rect">
            <a:avLst/>
          </a:prstGeom>
        </p:spPr>
      </p:pic>
      <p:sp>
        <p:nvSpPr>
          <p:cNvPr id="386" name="テキスト ボックス 385">
            <a:extLst>
              <a:ext uri="{FF2B5EF4-FFF2-40B4-BE49-F238E27FC236}">
                <a16:creationId xmlns:a16="http://schemas.microsoft.com/office/drawing/2014/main" id="{C5C77C4E-6AF7-39B8-D94D-05A05A49C2B6}"/>
              </a:ext>
            </a:extLst>
          </p:cNvPr>
          <p:cNvSpPr txBox="1"/>
          <p:nvPr/>
        </p:nvSpPr>
        <p:spPr>
          <a:xfrm>
            <a:off x="1116102" y="152903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4A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7" name="正方形/長方形 386">
            <a:extLst>
              <a:ext uri="{FF2B5EF4-FFF2-40B4-BE49-F238E27FC236}">
                <a16:creationId xmlns:a16="http://schemas.microsoft.com/office/drawing/2014/main" id="{24070F11-A567-E3BF-5CCE-20EAEA8A1916}"/>
              </a:ext>
            </a:extLst>
          </p:cNvPr>
          <p:cNvSpPr/>
          <p:nvPr/>
        </p:nvSpPr>
        <p:spPr>
          <a:xfrm>
            <a:off x="1777133" y="1257167"/>
            <a:ext cx="1625015" cy="7757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8" name="正方形/長方形 387">
            <a:extLst>
              <a:ext uri="{FF2B5EF4-FFF2-40B4-BE49-F238E27FC236}">
                <a16:creationId xmlns:a16="http://schemas.microsoft.com/office/drawing/2014/main" id="{3F5DED38-998C-C843-E003-0983AE10451F}"/>
              </a:ext>
            </a:extLst>
          </p:cNvPr>
          <p:cNvSpPr/>
          <p:nvPr/>
        </p:nvSpPr>
        <p:spPr>
          <a:xfrm>
            <a:off x="1820195" y="2911198"/>
            <a:ext cx="1581953" cy="4048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9" name="正方形/長方形 388">
            <a:extLst>
              <a:ext uri="{FF2B5EF4-FFF2-40B4-BE49-F238E27FC236}">
                <a16:creationId xmlns:a16="http://schemas.microsoft.com/office/drawing/2014/main" id="{BF0AC5D2-56B4-1FBD-0A6C-F0D0461DC47F}"/>
              </a:ext>
            </a:extLst>
          </p:cNvPr>
          <p:cNvSpPr/>
          <p:nvPr/>
        </p:nvSpPr>
        <p:spPr>
          <a:xfrm>
            <a:off x="1746653" y="4334798"/>
            <a:ext cx="1655495" cy="4048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0" name="正方形/長方形 389">
            <a:extLst>
              <a:ext uri="{FF2B5EF4-FFF2-40B4-BE49-F238E27FC236}">
                <a16:creationId xmlns:a16="http://schemas.microsoft.com/office/drawing/2014/main" id="{AC5C420C-904B-B249-F427-B293EF83B286}"/>
              </a:ext>
            </a:extLst>
          </p:cNvPr>
          <p:cNvSpPr/>
          <p:nvPr/>
        </p:nvSpPr>
        <p:spPr>
          <a:xfrm>
            <a:off x="1736467" y="5540499"/>
            <a:ext cx="1665681" cy="4048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C518F71-DD84-D3D5-922B-1E856DA8B8A2}"/>
              </a:ext>
            </a:extLst>
          </p:cNvPr>
          <p:cNvSpPr txBox="1"/>
          <p:nvPr/>
        </p:nvSpPr>
        <p:spPr>
          <a:xfrm>
            <a:off x="1465568" y="64369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4C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図 4" descr="座る, カウンター, ボトル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4536DDA4-E8F5-1DE7-3F77-1ADAA6EFE4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72" t="2589" r="1273" b="59375"/>
          <a:stretch/>
        </p:blipFill>
        <p:spPr>
          <a:xfrm rot="5400000">
            <a:off x="2881152" y="2613580"/>
            <a:ext cx="1092679" cy="2965663"/>
          </a:xfrm>
          <a:prstGeom prst="rect">
            <a:avLst/>
          </a:prstGeom>
          <a:ln w="19050">
            <a:noFill/>
          </a:ln>
        </p:spPr>
      </p:pic>
      <p:pic>
        <p:nvPicPr>
          <p:cNvPr id="6" name="図 5" descr="座る, キッチン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E26C948D-3A70-BF8A-E2EB-038FE3B8E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5" t="3389" r="62171" b="61079"/>
          <a:stretch/>
        </p:blipFill>
        <p:spPr>
          <a:xfrm rot="5400000">
            <a:off x="3080152" y="1498159"/>
            <a:ext cx="694679" cy="2965662"/>
          </a:xfrm>
          <a:prstGeom prst="rect">
            <a:avLst/>
          </a:prstGeom>
          <a:ln w="19050">
            <a:noFill/>
          </a:ln>
        </p:spPr>
      </p:pic>
      <p:pic>
        <p:nvPicPr>
          <p:cNvPr id="7" name="図 6" descr="座る, 鏡, 写真, フロント が含まれている画像&#10;&#10;自動的に生成された説明">
            <a:extLst>
              <a:ext uri="{FF2B5EF4-FFF2-40B4-BE49-F238E27FC236}">
                <a16:creationId xmlns:a16="http://schemas.microsoft.com/office/drawing/2014/main" id="{A8428BFE-4A23-A169-A535-B5E7F79CD4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8" t="61376" r="5871" b="1945"/>
          <a:stretch/>
        </p:blipFill>
        <p:spPr>
          <a:xfrm rot="5400000">
            <a:off x="2950740" y="307213"/>
            <a:ext cx="956519" cy="2962649"/>
          </a:xfrm>
          <a:prstGeom prst="rect">
            <a:avLst/>
          </a:prstGeom>
          <a:ln w="19050">
            <a:noFill/>
          </a:ln>
        </p:spPr>
      </p:pic>
      <p:pic>
        <p:nvPicPr>
          <p:cNvPr id="8" name="図 7" descr="時計, 男, 立つ, スキー が含まれている画像&#10;&#10;自動的に生成された説明">
            <a:extLst>
              <a:ext uri="{FF2B5EF4-FFF2-40B4-BE49-F238E27FC236}">
                <a16:creationId xmlns:a16="http://schemas.microsoft.com/office/drawing/2014/main" id="{9F91C50D-E360-73D0-C348-D8A0505EEE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6" t="1765" r="57638" b="58665"/>
          <a:stretch/>
        </p:blipFill>
        <p:spPr>
          <a:xfrm rot="5400000">
            <a:off x="3014603" y="-694451"/>
            <a:ext cx="828793" cy="2962650"/>
          </a:xfrm>
          <a:prstGeom prst="rect">
            <a:avLst/>
          </a:prstGeom>
          <a:ln w="19050">
            <a:noFill/>
          </a:ln>
        </p:spPr>
      </p:pic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6B450629-0C62-AFEF-C8DB-BC8AE9A37DD6}"/>
              </a:ext>
            </a:extLst>
          </p:cNvPr>
          <p:cNvCxnSpPr>
            <a:cxnSpLocks/>
          </p:cNvCxnSpPr>
          <p:nvPr/>
        </p:nvCxnSpPr>
        <p:spPr>
          <a:xfrm>
            <a:off x="1721158" y="4082646"/>
            <a:ext cx="1278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46BEE0B4-05C8-F602-59E1-3F941A701121}"/>
              </a:ext>
            </a:extLst>
          </p:cNvPr>
          <p:cNvCxnSpPr>
            <a:cxnSpLocks/>
          </p:cNvCxnSpPr>
          <p:nvPr/>
        </p:nvCxnSpPr>
        <p:spPr>
          <a:xfrm>
            <a:off x="1721158" y="4240150"/>
            <a:ext cx="1278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0A7BA58-2101-8F08-E5E1-8411BD601DB6}"/>
              </a:ext>
            </a:extLst>
          </p:cNvPr>
          <p:cNvCxnSpPr>
            <a:cxnSpLocks/>
          </p:cNvCxnSpPr>
          <p:nvPr/>
        </p:nvCxnSpPr>
        <p:spPr>
          <a:xfrm>
            <a:off x="1779872" y="2003760"/>
            <a:ext cx="1116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70B9719-9417-3AE2-A0D2-F9CBE8A7BD54}"/>
              </a:ext>
            </a:extLst>
          </p:cNvPr>
          <p:cNvSpPr txBox="1"/>
          <p:nvPr/>
        </p:nvSpPr>
        <p:spPr>
          <a:xfrm>
            <a:off x="1476623" y="1855394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B8EE1F5F-8BAB-D969-9FA0-9EEADE5E37F3}"/>
              </a:ext>
            </a:extLst>
          </p:cNvPr>
          <p:cNvCxnSpPr>
            <a:cxnSpLocks/>
          </p:cNvCxnSpPr>
          <p:nvPr/>
        </p:nvCxnSpPr>
        <p:spPr>
          <a:xfrm>
            <a:off x="1769235" y="3000852"/>
            <a:ext cx="1116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A9A9518-0A66-993A-51F8-82CA2D5FBCCD}"/>
              </a:ext>
            </a:extLst>
          </p:cNvPr>
          <p:cNvSpPr txBox="1"/>
          <p:nvPr/>
        </p:nvSpPr>
        <p:spPr>
          <a:xfrm>
            <a:off x="1371575" y="2850678"/>
            <a:ext cx="577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284A1A1A-4212-A1DE-DE76-E5689A524929}"/>
              </a:ext>
            </a:extLst>
          </p:cNvPr>
          <p:cNvCxnSpPr>
            <a:cxnSpLocks/>
          </p:cNvCxnSpPr>
          <p:nvPr/>
        </p:nvCxnSpPr>
        <p:spPr>
          <a:xfrm>
            <a:off x="1721158" y="3933989"/>
            <a:ext cx="1278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7B402305-CAF6-E2F2-2E97-BC2BBD97720D}"/>
              </a:ext>
            </a:extLst>
          </p:cNvPr>
          <p:cNvCxnSpPr>
            <a:cxnSpLocks/>
          </p:cNvCxnSpPr>
          <p:nvPr/>
        </p:nvCxnSpPr>
        <p:spPr>
          <a:xfrm>
            <a:off x="1760111" y="858915"/>
            <a:ext cx="99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2D3EAA9-0281-DE76-A2C6-125C223F8CBE}"/>
              </a:ext>
            </a:extLst>
          </p:cNvPr>
          <p:cNvSpPr txBox="1"/>
          <p:nvPr/>
        </p:nvSpPr>
        <p:spPr>
          <a:xfrm>
            <a:off x="1365026" y="702720"/>
            <a:ext cx="579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A3DC8F75-BE04-36D7-32E5-267DD678C2AA}"/>
              </a:ext>
            </a:extLst>
          </p:cNvPr>
          <p:cNvCxnSpPr>
            <a:cxnSpLocks/>
          </p:cNvCxnSpPr>
          <p:nvPr/>
        </p:nvCxnSpPr>
        <p:spPr>
          <a:xfrm>
            <a:off x="1783918" y="1779695"/>
            <a:ext cx="1076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7D7702C-52F5-F803-A6B7-4FCD4DB65B0C}"/>
              </a:ext>
            </a:extLst>
          </p:cNvPr>
          <p:cNvSpPr txBox="1"/>
          <p:nvPr/>
        </p:nvSpPr>
        <p:spPr>
          <a:xfrm>
            <a:off x="1480669" y="1638829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F2AF28EE-69B2-7BCB-1028-76ABA9244EA0}"/>
              </a:ext>
            </a:extLst>
          </p:cNvPr>
          <p:cNvCxnSpPr>
            <a:cxnSpLocks/>
          </p:cNvCxnSpPr>
          <p:nvPr/>
        </p:nvCxnSpPr>
        <p:spPr>
          <a:xfrm>
            <a:off x="1783918" y="1634094"/>
            <a:ext cx="1076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B84528F-F9D6-0EC1-5168-0F6804E5FA9F}"/>
              </a:ext>
            </a:extLst>
          </p:cNvPr>
          <p:cNvSpPr txBox="1"/>
          <p:nvPr/>
        </p:nvSpPr>
        <p:spPr>
          <a:xfrm>
            <a:off x="1480669" y="1483671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41D08EE-D132-B4D0-E338-A1C8BDDAEF4A}"/>
              </a:ext>
            </a:extLst>
          </p:cNvPr>
          <p:cNvSpPr txBox="1"/>
          <p:nvPr/>
        </p:nvSpPr>
        <p:spPr>
          <a:xfrm>
            <a:off x="1421955" y="4091632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84FA2F9-B088-122E-B2F5-BE833DB02B12}"/>
              </a:ext>
            </a:extLst>
          </p:cNvPr>
          <p:cNvSpPr txBox="1"/>
          <p:nvPr/>
        </p:nvSpPr>
        <p:spPr>
          <a:xfrm>
            <a:off x="1421955" y="3935590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5F0DEFE-DC4E-1288-9745-D63E5B3AC6D0}"/>
              </a:ext>
            </a:extLst>
          </p:cNvPr>
          <p:cNvSpPr txBox="1"/>
          <p:nvPr/>
        </p:nvSpPr>
        <p:spPr>
          <a:xfrm>
            <a:off x="1421955" y="3780499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CBC9BCB-1455-559E-C99A-499F7201A714}"/>
              </a:ext>
            </a:extLst>
          </p:cNvPr>
          <p:cNvSpPr txBox="1"/>
          <p:nvPr/>
        </p:nvSpPr>
        <p:spPr>
          <a:xfrm>
            <a:off x="5102656" y="4040854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751D155-9E51-C65B-FA3E-EA5F6CC36C65}"/>
              </a:ext>
            </a:extLst>
          </p:cNvPr>
          <p:cNvSpPr txBox="1"/>
          <p:nvPr/>
        </p:nvSpPr>
        <p:spPr>
          <a:xfrm>
            <a:off x="5051802" y="2832238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BAE3E3-C3E3-0931-FC78-BFC2044F2D8E}"/>
              </a:ext>
            </a:extLst>
          </p:cNvPr>
          <p:cNvSpPr txBox="1"/>
          <p:nvPr/>
        </p:nvSpPr>
        <p:spPr>
          <a:xfrm>
            <a:off x="5051802" y="66853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58159755-19C3-1C77-C46F-076BDD2F7152}"/>
              </a:ext>
            </a:extLst>
          </p:cNvPr>
          <p:cNvSpPr/>
          <p:nvPr/>
        </p:nvSpPr>
        <p:spPr>
          <a:xfrm>
            <a:off x="2118115" y="649744"/>
            <a:ext cx="2633904" cy="3229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BA1CE354-AB9D-C107-2EA0-7E38DBCC0B05}"/>
              </a:ext>
            </a:extLst>
          </p:cNvPr>
          <p:cNvSpPr/>
          <p:nvPr/>
        </p:nvSpPr>
        <p:spPr>
          <a:xfrm>
            <a:off x="2118115" y="1532409"/>
            <a:ext cx="2633904" cy="5496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BD773577-19F6-0F74-7EA7-480779EE53EC}"/>
              </a:ext>
            </a:extLst>
          </p:cNvPr>
          <p:cNvSpPr/>
          <p:nvPr/>
        </p:nvSpPr>
        <p:spPr>
          <a:xfrm>
            <a:off x="2110539" y="2759599"/>
            <a:ext cx="2633904" cy="3988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C02A605F-D384-E5EF-C083-75D285F597C8}"/>
              </a:ext>
            </a:extLst>
          </p:cNvPr>
          <p:cNvSpPr/>
          <p:nvPr/>
        </p:nvSpPr>
        <p:spPr>
          <a:xfrm>
            <a:off x="2192211" y="3831845"/>
            <a:ext cx="2509008" cy="5463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80949E0-EE8E-6785-0243-33F1EE453504}"/>
              </a:ext>
            </a:extLst>
          </p:cNvPr>
          <p:cNvSpPr txBox="1"/>
          <p:nvPr/>
        </p:nvSpPr>
        <p:spPr>
          <a:xfrm>
            <a:off x="1364002" y="4728094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4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図 32" descr="建物, 写真, キッチン, 座る が含まれている画像&#10;&#10;自動的に生成された説明">
            <a:extLst>
              <a:ext uri="{FF2B5EF4-FFF2-40B4-BE49-F238E27FC236}">
                <a16:creationId xmlns:a16="http://schemas.microsoft.com/office/drawing/2014/main" id="{4080973A-9F10-A145-3183-B8B1083DDDE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2" t="57780" r="67013" b="1552"/>
          <a:stretch/>
        </p:blipFill>
        <p:spPr>
          <a:xfrm rot="5400000">
            <a:off x="3073425" y="5100858"/>
            <a:ext cx="1419886" cy="4667787"/>
          </a:xfrm>
          <a:prstGeom prst="rect">
            <a:avLst/>
          </a:prstGeom>
          <a:ln w="19050">
            <a:noFill/>
          </a:ln>
        </p:spPr>
      </p:pic>
      <p:pic>
        <p:nvPicPr>
          <p:cNvPr id="34" name="図 33" descr="建物, 写真, キッチン, 座る が含まれている画像&#10;&#10;自動的に生成された説明">
            <a:extLst>
              <a:ext uri="{FF2B5EF4-FFF2-40B4-BE49-F238E27FC236}">
                <a16:creationId xmlns:a16="http://schemas.microsoft.com/office/drawing/2014/main" id="{F83F0342-3939-823B-6869-47F46D2F91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3" t="57671" r="86855" b="1662"/>
          <a:stretch/>
        </p:blipFill>
        <p:spPr>
          <a:xfrm rot="5400000">
            <a:off x="3469340" y="3184714"/>
            <a:ext cx="653456" cy="4667787"/>
          </a:xfrm>
          <a:prstGeom prst="rect">
            <a:avLst/>
          </a:prstGeom>
          <a:ln w="19050">
            <a:noFill/>
          </a:ln>
        </p:spPr>
      </p:pic>
      <p:pic>
        <p:nvPicPr>
          <p:cNvPr id="35" name="図 34" descr="建物, 写真, キッチン, 座る が含まれている画像&#10;&#10;自動的に生成された説明">
            <a:extLst>
              <a:ext uri="{FF2B5EF4-FFF2-40B4-BE49-F238E27FC236}">
                <a16:creationId xmlns:a16="http://schemas.microsoft.com/office/drawing/2014/main" id="{FD55406F-052A-A2C8-253A-672E009D7B3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00" t="61050" r="6775" b="-1608"/>
          <a:stretch/>
        </p:blipFill>
        <p:spPr>
          <a:xfrm rot="16200000">
            <a:off x="3410709" y="3957529"/>
            <a:ext cx="758021" cy="4655086"/>
          </a:xfrm>
          <a:prstGeom prst="rect">
            <a:avLst/>
          </a:prstGeom>
          <a:ln w="19050">
            <a:noFill/>
          </a:ln>
        </p:spPr>
      </p:pic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C74158C0-4DF2-76FB-31FF-1118FAB05988}"/>
              </a:ext>
            </a:extLst>
          </p:cNvPr>
          <p:cNvCxnSpPr>
            <a:cxnSpLocks/>
          </p:cNvCxnSpPr>
          <p:nvPr/>
        </p:nvCxnSpPr>
        <p:spPr>
          <a:xfrm flipV="1">
            <a:off x="1176523" y="8753208"/>
            <a:ext cx="147426" cy="32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13EB0E7-36E4-5C02-C054-801EE8040DB2}"/>
              </a:ext>
            </a:extLst>
          </p:cNvPr>
          <p:cNvCxnSpPr>
            <a:cxnSpLocks/>
          </p:cNvCxnSpPr>
          <p:nvPr/>
        </p:nvCxnSpPr>
        <p:spPr>
          <a:xfrm>
            <a:off x="1185401" y="9011042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A1F02AAD-D2A7-7B14-6C4A-36D639ED1779}"/>
              </a:ext>
            </a:extLst>
          </p:cNvPr>
          <p:cNvCxnSpPr>
            <a:cxnSpLocks/>
          </p:cNvCxnSpPr>
          <p:nvPr/>
        </p:nvCxnSpPr>
        <p:spPr>
          <a:xfrm>
            <a:off x="1186209" y="7780379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5C7FBA09-4423-7106-F2AE-F4DAA3B42DB0}"/>
              </a:ext>
            </a:extLst>
          </p:cNvPr>
          <p:cNvSpPr txBox="1"/>
          <p:nvPr/>
        </p:nvSpPr>
        <p:spPr>
          <a:xfrm>
            <a:off x="878051" y="7648639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D10910B-B5A6-387E-9A33-887395066AFB}"/>
              </a:ext>
            </a:extLst>
          </p:cNvPr>
          <p:cNvCxnSpPr>
            <a:cxnSpLocks/>
          </p:cNvCxnSpPr>
          <p:nvPr/>
        </p:nvCxnSpPr>
        <p:spPr>
          <a:xfrm>
            <a:off x="1186209" y="6325642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4839EAE4-19FE-6C37-0963-DD1268757A90}"/>
              </a:ext>
            </a:extLst>
          </p:cNvPr>
          <p:cNvSpPr txBox="1"/>
          <p:nvPr/>
        </p:nvSpPr>
        <p:spPr>
          <a:xfrm>
            <a:off x="771502" y="6182858"/>
            <a:ext cx="577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CC9EA62B-5054-E915-2D04-2A2C03A278EA}"/>
              </a:ext>
            </a:extLst>
          </p:cNvPr>
          <p:cNvCxnSpPr>
            <a:cxnSpLocks/>
          </p:cNvCxnSpPr>
          <p:nvPr/>
        </p:nvCxnSpPr>
        <p:spPr>
          <a:xfrm flipV="1">
            <a:off x="1176523" y="8586771"/>
            <a:ext cx="147426" cy="32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E0614C43-7B4E-2E39-40B5-E3B9351ED501}"/>
              </a:ext>
            </a:extLst>
          </p:cNvPr>
          <p:cNvCxnSpPr>
            <a:cxnSpLocks/>
          </p:cNvCxnSpPr>
          <p:nvPr/>
        </p:nvCxnSpPr>
        <p:spPr>
          <a:xfrm>
            <a:off x="1186209" y="5562193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8C9E27A-99B4-2A88-173F-8719E32BFAF1}"/>
              </a:ext>
            </a:extLst>
          </p:cNvPr>
          <p:cNvSpPr txBox="1"/>
          <p:nvPr/>
        </p:nvSpPr>
        <p:spPr>
          <a:xfrm>
            <a:off x="782169" y="5422624"/>
            <a:ext cx="5796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0215FFBB-1B83-6E43-903D-9FDC17D3A006}"/>
              </a:ext>
            </a:extLst>
          </p:cNvPr>
          <p:cNvCxnSpPr>
            <a:cxnSpLocks/>
          </p:cNvCxnSpPr>
          <p:nvPr/>
        </p:nvCxnSpPr>
        <p:spPr>
          <a:xfrm>
            <a:off x="1186209" y="7480114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2774B923-CC0E-BC96-A29B-46A16EB33B10}"/>
              </a:ext>
            </a:extLst>
          </p:cNvPr>
          <p:cNvSpPr txBox="1"/>
          <p:nvPr/>
        </p:nvSpPr>
        <p:spPr>
          <a:xfrm>
            <a:off x="878051" y="735587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6816AAB8-C41D-9071-90F8-C0F4D1318554}"/>
              </a:ext>
            </a:extLst>
          </p:cNvPr>
          <p:cNvCxnSpPr>
            <a:cxnSpLocks/>
          </p:cNvCxnSpPr>
          <p:nvPr/>
        </p:nvCxnSpPr>
        <p:spPr>
          <a:xfrm>
            <a:off x="1186209" y="7236088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EBCE196-C31D-6892-E61F-C71822861834}"/>
              </a:ext>
            </a:extLst>
          </p:cNvPr>
          <p:cNvSpPr txBox="1"/>
          <p:nvPr/>
        </p:nvSpPr>
        <p:spPr>
          <a:xfrm>
            <a:off x="878051" y="7074583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C7FD3EDE-CAC7-9794-549F-F2AAA206008D}"/>
              </a:ext>
            </a:extLst>
          </p:cNvPr>
          <p:cNvSpPr txBox="1"/>
          <p:nvPr/>
        </p:nvSpPr>
        <p:spPr>
          <a:xfrm>
            <a:off x="877243" y="886182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AB8E05BC-4D97-C911-ABA8-6D07D7F94EB0}"/>
              </a:ext>
            </a:extLst>
          </p:cNvPr>
          <p:cNvSpPr txBox="1"/>
          <p:nvPr/>
        </p:nvSpPr>
        <p:spPr>
          <a:xfrm>
            <a:off x="877243" y="862015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D68A3FD1-981F-711A-C947-345A92C30C9A}"/>
              </a:ext>
            </a:extLst>
          </p:cNvPr>
          <p:cNvSpPr txBox="1"/>
          <p:nvPr/>
        </p:nvSpPr>
        <p:spPr>
          <a:xfrm>
            <a:off x="875836" y="845444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4861C53-CE48-2AB3-DC6C-DA9AA35384D2}"/>
              </a:ext>
            </a:extLst>
          </p:cNvPr>
          <p:cNvSpPr txBox="1"/>
          <p:nvPr/>
        </p:nvSpPr>
        <p:spPr>
          <a:xfrm>
            <a:off x="6143714" y="8804485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D2CACECA-CF49-01CA-5A55-148328741BEE}"/>
              </a:ext>
            </a:extLst>
          </p:cNvPr>
          <p:cNvSpPr txBox="1"/>
          <p:nvPr/>
        </p:nvSpPr>
        <p:spPr>
          <a:xfrm>
            <a:off x="6143714" y="6124698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E6A8D2E7-B64F-614D-F465-F96BF1B41BE6}"/>
              </a:ext>
            </a:extLst>
          </p:cNvPr>
          <p:cNvSpPr txBox="1"/>
          <p:nvPr/>
        </p:nvSpPr>
        <p:spPr>
          <a:xfrm>
            <a:off x="6143714" y="7295448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1009CEE-4FF7-4ACC-0452-A441C410F855}"/>
              </a:ext>
            </a:extLst>
          </p:cNvPr>
          <p:cNvSpPr txBox="1"/>
          <p:nvPr/>
        </p:nvSpPr>
        <p:spPr>
          <a:xfrm>
            <a:off x="6143714" y="536431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図 55" descr="猫, ギ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2C06CF92-48F7-39A5-C30C-2174FC3DFD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9" t="59776" r="-48" b="1946"/>
          <a:stretch/>
        </p:blipFill>
        <p:spPr>
          <a:xfrm rot="5400000">
            <a:off x="3154633" y="6520143"/>
            <a:ext cx="1254650" cy="4667789"/>
          </a:xfrm>
          <a:prstGeom prst="rect">
            <a:avLst/>
          </a:prstGeom>
          <a:ln w="19050">
            <a:noFill/>
          </a:ln>
        </p:spPr>
      </p:pic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376C3B21-74C5-34C4-02ED-2149CDB101E9}"/>
              </a:ext>
            </a:extLst>
          </p:cNvPr>
          <p:cNvSpPr/>
          <p:nvPr/>
        </p:nvSpPr>
        <p:spPr>
          <a:xfrm>
            <a:off x="1874050" y="5392144"/>
            <a:ext cx="2633904" cy="3988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6C928A82-8B3B-2E6A-A1E3-46348C524A5B}"/>
              </a:ext>
            </a:extLst>
          </p:cNvPr>
          <p:cNvSpPr/>
          <p:nvPr/>
        </p:nvSpPr>
        <p:spPr>
          <a:xfrm>
            <a:off x="1874050" y="6082292"/>
            <a:ext cx="2633904" cy="3988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F6C56B8-6BAB-0FC4-7043-7DF02EFAF664}"/>
              </a:ext>
            </a:extLst>
          </p:cNvPr>
          <p:cNvSpPr/>
          <p:nvPr/>
        </p:nvSpPr>
        <p:spPr>
          <a:xfrm>
            <a:off x="1874050" y="7046177"/>
            <a:ext cx="2720878" cy="9105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F04CB30-2FAE-73B2-AD30-EB16BF050D63}"/>
              </a:ext>
            </a:extLst>
          </p:cNvPr>
          <p:cNvSpPr/>
          <p:nvPr/>
        </p:nvSpPr>
        <p:spPr>
          <a:xfrm>
            <a:off x="1830562" y="8538266"/>
            <a:ext cx="2764365" cy="6555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66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12700</TotalTime>
  <Words>54</Words>
  <Application>Microsoft Macintosh PowerPoint</Application>
  <PresentationFormat>A4 210 x 297 mm</PresentationFormat>
  <Paragraphs>37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24</cp:revision>
  <dcterms:created xsi:type="dcterms:W3CDTF">2021-07-21T07:41:02Z</dcterms:created>
  <dcterms:modified xsi:type="dcterms:W3CDTF">2022-10-05T10:43:42Z</dcterms:modified>
</cp:coreProperties>
</file>