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972" autoAdjust="0"/>
    <p:restoredTop sz="94660"/>
  </p:normalViewPr>
  <p:slideViewPr>
    <p:cSldViewPr snapToGrid="0">
      <p:cViewPr varScale="1">
        <p:scale>
          <a:sx n="79" d="100"/>
          <a:sy n="79" d="100"/>
        </p:scale>
        <p:origin x="2680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5407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775655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24410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8978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9382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8325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2022/10/6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28543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2022/10/6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3339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2022/10/6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6791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61108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9234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11E3C2-04CA-493B-8206-EE3FB2761065}" type="datetimeFigureOut">
              <a:rPr kumimoji="1" lang="ja-JP" altLang="en-US" smtClean="0"/>
              <a:t>2022/10/6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20632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tif"/><Relationship Id="rId13" Type="http://schemas.openxmlformats.org/officeDocument/2006/relationships/image" Target="../media/image12.jpeg"/><Relationship Id="rId3" Type="http://schemas.openxmlformats.org/officeDocument/2006/relationships/image" Target="../media/image2.tiff"/><Relationship Id="rId7" Type="http://schemas.openxmlformats.org/officeDocument/2006/relationships/image" Target="../media/image6.tif"/><Relationship Id="rId12" Type="http://schemas.openxmlformats.org/officeDocument/2006/relationships/image" Target="../media/image11.tif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tiff"/><Relationship Id="rId5" Type="http://schemas.openxmlformats.org/officeDocument/2006/relationships/image" Target="../media/image4.jpeg"/><Relationship Id="rId10" Type="http://schemas.openxmlformats.org/officeDocument/2006/relationships/image" Target="../media/image9.tiff"/><Relationship Id="rId4" Type="http://schemas.openxmlformats.org/officeDocument/2006/relationships/image" Target="../media/image3.tif"/><Relationship Id="rId9" Type="http://schemas.openxmlformats.org/officeDocument/2006/relationships/image" Target="../media/image8.tif"/><Relationship Id="rId14" Type="http://schemas.openxmlformats.org/officeDocument/2006/relationships/image" Target="../media/image1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テキスト ボックス 170">
            <a:extLst>
              <a:ext uri="{FF2B5EF4-FFF2-40B4-BE49-F238E27FC236}">
                <a16:creationId xmlns:a16="http://schemas.microsoft.com/office/drawing/2014/main" id="{B8F38DBC-7B66-5F80-95E3-DB6C159AE0C4}"/>
              </a:ext>
            </a:extLst>
          </p:cNvPr>
          <p:cNvSpPr txBox="1"/>
          <p:nvPr/>
        </p:nvSpPr>
        <p:spPr>
          <a:xfrm>
            <a:off x="1886157" y="9294122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600" b="1">
                <a:latin typeface="Arial" panose="020B0604020202020204" pitchFamily="34" charset="0"/>
                <a:cs typeface="Arial" panose="020B0604020202020204" pitchFamily="34" charset="0"/>
              </a:rPr>
              <a:t>Figure 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5-figure supplement 1</a:t>
            </a:r>
            <a:r>
              <a:rPr lang="ja-JP" altLang="en-US" sz="1600" b="1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Source Data</a:t>
            </a:r>
            <a:endParaRPr lang="ja-JP" altLang="en-US" sz="1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9" name="テキスト ボックス 488">
            <a:extLst>
              <a:ext uri="{FF2B5EF4-FFF2-40B4-BE49-F238E27FC236}">
                <a16:creationId xmlns:a16="http://schemas.microsoft.com/office/drawing/2014/main" id="{BC237708-BD54-9212-11B3-C9F2E1886FC2}"/>
              </a:ext>
            </a:extLst>
          </p:cNvPr>
          <p:cNvSpPr txBox="1"/>
          <p:nvPr/>
        </p:nvSpPr>
        <p:spPr>
          <a:xfrm>
            <a:off x="97972" y="27103"/>
            <a:ext cx="23647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Related to Figure 5-</a:t>
            </a:r>
          </a:p>
          <a:p>
            <a:pPr algn="ctr"/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figure supplement 1A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0" name="図 399" descr="ボート, 大きい, 写真, 船 が含まれている画像&#10;&#10;自動的に生成された説明">
            <a:extLst>
              <a:ext uri="{FF2B5EF4-FFF2-40B4-BE49-F238E27FC236}">
                <a16:creationId xmlns:a16="http://schemas.microsoft.com/office/drawing/2014/main" id="{E16C4E49-ABB2-AA44-8CDE-5F0A234EEF8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0" t="32694" r="84529" b="54538"/>
          <a:stretch/>
        </p:blipFill>
        <p:spPr>
          <a:xfrm>
            <a:off x="798220" y="1386588"/>
            <a:ext cx="1078159" cy="608852"/>
          </a:xfrm>
          <a:prstGeom prst="rect">
            <a:avLst/>
          </a:prstGeom>
        </p:spPr>
      </p:pic>
      <p:pic>
        <p:nvPicPr>
          <p:cNvPr id="401" name="図 400">
            <a:extLst>
              <a:ext uri="{FF2B5EF4-FFF2-40B4-BE49-F238E27FC236}">
                <a16:creationId xmlns:a16="http://schemas.microsoft.com/office/drawing/2014/main" id="{62F28AF1-8525-9E56-CF48-CE20AC1D787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95" t="84472" r="79703"/>
          <a:stretch/>
        </p:blipFill>
        <p:spPr>
          <a:xfrm rot="5400000">
            <a:off x="1029990" y="1901663"/>
            <a:ext cx="500715" cy="1064945"/>
          </a:xfrm>
          <a:prstGeom prst="rect">
            <a:avLst/>
          </a:prstGeom>
        </p:spPr>
      </p:pic>
      <p:pic>
        <p:nvPicPr>
          <p:cNvPr id="402" name="図 401">
            <a:extLst>
              <a:ext uri="{FF2B5EF4-FFF2-40B4-BE49-F238E27FC236}">
                <a16:creationId xmlns:a16="http://schemas.microsoft.com/office/drawing/2014/main" id="{84FD403D-A8C4-64F5-9D90-37C105C807D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00" t="34348" r="59189" b="52994"/>
          <a:stretch/>
        </p:blipFill>
        <p:spPr>
          <a:xfrm rot="5400000">
            <a:off x="1077277" y="3399083"/>
            <a:ext cx="520043" cy="868088"/>
          </a:xfrm>
          <a:prstGeom prst="rect">
            <a:avLst/>
          </a:prstGeom>
        </p:spPr>
      </p:pic>
      <p:pic>
        <p:nvPicPr>
          <p:cNvPr id="403" name="図 402">
            <a:extLst>
              <a:ext uri="{FF2B5EF4-FFF2-40B4-BE49-F238E27FC236}">
                <a16:creationId xmlns:a16="http://schemas.microsoft.com/office/drawing/2014/main" id="{102A73D5-8C3E-94AD-6C57-EDBE3E0DBA6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15" t="13108" r="34114" b="74579"/>
          <a:stretch/>
        </p:blipFill>
        <p:spPr>
          <a:xfrm>
            <a:off x="880142" y="2827850"/>
            <a:ext cx="891201" cy="587162"/>
          </a:xfrm>
          <a:prstGeom prst="rect">
            <a:avLst/>
          </a:prstGeom>
        </p:spPr>
      </p:pic>
      <p:pic>
        <p:nvPicPr>
          <p:cNvPr id="404" name="図 403">
            <a:extLst>
              <a:ext uri="{FF2B5EF4-FFF2-40B4-BE49-F238E27FC236}">
                <a16:creationId xmlns:a16="http://schemas.microsoft.com/office/drawing/2014/main" id="{4E455B32-9D8E-952B-C32B-9BFB2AE13B5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7" t="33344" r="83061" b="53421"/>
          <a:stretch/>
        </p:blipFill>
        <p:spPr>
          <a:xfrm rot="5400000">
            <a:off x="1070714" y="429665"/>
            <a:ext cx="587161" cy="907634"/>
          </a:xfrm>
          <a:prstGeom prst="rect">
            <a:avLst/>
          </a:prstGeom>
        </p:spPr>
      </p:pic>
      <p:cxnSp>
        <p:nvCxnSpPr>
          <p:cNvPr id="405" name="直線コネクタ 404">
            <a:extLst>
              <a:ext uri="{FF2B5EF4-FFF2-40B4-BE49-F238E27FC236}">
                <a16:creationId xmlns:a16="http://schemas.microsoft.com/office/drawing/2014/main" id="{7A3374DF-0283-BC65-A553-054DCF4C70A6}"/>
              </a:ext>
            </a:extLst>
          </p:cNvPr>
          <p:cNvCxnSpPr>
            <a:cxnSpLocks/>
          </p:cNvCxnSpPr>
          <p:nvPr/>
        </p:nvCxnSpPr>
        <p:spPr>
          <a:xfrm>
            <a:off x="730972" y="2438649"/>
            <a:ext cx="11392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6" name="テキスト ボックス 405">
            <a:extLst>
              <a:ext uri="{FF2B5EF4-FFF2-40B4-BE49-F238E27FC236}">
                <a16:creationId xmlns:a16="http://schemas.microsoft.com/office/drawing/2014/main" id="{E35AC25E-C8E3-013B-3C38-69F611511EFB}"/>
              </a:ext>
            </a:extLst>
          </p:cNvPr>
          <p:cNvSpPr txBox="1"/>
          <p:nvPr/>
        </p:nvSpPr>
        <p:spPr>
          <a:xfrm>
            <a:off x="319905" y="2301291"/>
            <a:ext cx="712355" cy="31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140</a:t>
            </a:r>
          </a:p>
        </p:txBody>
      </p:sp>
      <p:cxnSp>
        <p:nvCxnSpPr>
          <p:cNvPr id="407" name="直線コネクタ 406">
            <a:extLst>
              <a:ext uri="{FF2B5EF4-FFF2-40B4-BE49-F238E27FC236}">
                <a16:creationId xmlns:a16="http://schemas.microsoft.com/office/drawing/2014/main" id="{494D9F48-195E-C4B3-C405-355B933F2411}"/>
              </a:ext>
            </a:extLst>
          </p:cNvPr>
          <p:cNvCxnSpPr>
            <a:cxnSpLocks/>
          </p:cNvCxnSpPr>
          <p:nvPr/>
        </p:nvCxnSpPr>
        <p:spPr>
          <a:xfrm>
            <a:off x="727490" y="928969"/>
            <a:ext cx="13037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8" name="テキスト ボックス 407">
            <a:extLst>
              <a:ext uri="{FF2B5EF4-FFF2-40B4-BE49-F238E27FC236}">
                <a16:creationId xmlns:a16="http://schemas.microsoft.com/office/drawing/2014/main" id="{72DA61F2-CCF4-859E-1B54-A1A0ABEC7AA5}"/>
              </a:ext>
            </a:extLst>
          </p:cNvPr>
          <p:cNvSpPr txBox="1"/>
          <p:nvPr/>
        </p:nvSpPr>
        <p:spPr>
          <a:xfrm>
            <a:off x="311990" y="822406"/>
            <a:ext cx="5692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180</a:t>
            </a:r>
            <a:endParaRPr kumimoji="1" lang="ja-JP" altLang="en-US" sz="1400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409" name="直線コネクタ 408">
            <a:extLst>
              <a:ext uri="{FF2B5EF4-FFF2-40B4-BE49-F238E27FC236}">
                <a16:creationId xmlns:a16="http://schemas.microsoft.com/office/drawing/2014/main" id="{A189C51C-C747-9827-49D5-B7649F7C41FF}"/>
              </a:ext>
            </a:extLst>
          </p:cNvPr>
          <p:cNvCxnSpPr>
            <a:cxnSpLocks/>
          </p:cNvCxnSpPr>
          <p:nvPr/>
        </p:nvCxnSpPr>
        <p:spPr>
          <a:xfrm>
            <a:off x="721305" y="1789037"/>
            <a:ext cx="13212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0" name="テキスト ボックス 409">
            <a:extLst>
              <a:ext uri="{FF2B5EF4-FFF2-40B4-BE49-F238E27FC236}">
                <a16:creationId xmlns:a16="http://schemas.microsoft.com/office/drawing/2014/main" id="{DE547F8A-E5EF-280C-5267-928C745A35B9}"/>
              </a:ext>
            </a:extLst>
          </p:cNvPr>
          <p:cNvSpPr txBox="1"/>
          <p:nvPr/>
        </p:nvSpPr>
        <p:spPr>
          <a:xfrm>
            <a:off x="370289" y="1649716"/>
            <a:ext cx="4819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15</a:t>
            </a:r>
            <a:endParaRPr kumimoji="1" lang="en-US" altLang="ja-JP" sz="1400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411" name="直線コネクタ 410">
            <a:extLst>
              <a:ext uri="{FF2B5EF4-FFF2-40B4-BE49-F238E27FC236}">
                <a16:creationId xmlns:a16="http://schemas.microsoft.com/office/drawing/2014/main" id="{29732C77-53A7-38A4-74AB-A2035D88BD77}"/>
              </a:ext>
            </a:extLst>
          </p:cNvPr>
          <p:cNvCxnSpPr>
            <a:cxnSpLocks/>
          </p:cNvCxnSpPr>
          <p:nvPr/>
        </p:nvCxnSpPr>
        <p:spPr>
          <a:xfrm>
            <a:off x="718134" y="3198637"/>
            <a:ext cx="13212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2" name="テキスト ボックス 411">
            <a:extLst>
              <a:ext uri="{FF2B5EF4-FFF2-40B4-BE49-F238E27FC236}">
                <a16:creationId xmlns:a16="http://schemas.microsoft.com/office/drawing/2014/main" id="{6B1D3AE1-2CC2-E1E8-2DC4-488C492C58CD}"/>
              </a:ext>
            </a:extLst>
          </p:cNvPr>
          <p:cNvSpPr txBox="1"/>
          <p:nvPr/>
        </p:nvSpPr>
        <p:spPr>
          <a:xfrm>
            <a:off x="367118" y="3050438"/>
            <a:ext cx="4819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75</a:t>
            </a:r>
            <a:endParaRPr kumimoji="1" lang="en-US" altLang="ja-JP" sz="1400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413" name="直線コネクタ 412">
            <a:extLst>
              <a:ext uri="{FF2B5EF4-FFF2-40B4-BE49-F238E27FC236}">
                <a16:creationId xmlns:a16="http://schemas.microsoft.com/office/drawing/2014/main" id="{A65437A5-88D8-7FAC-303F-F15093076153}"/>
              </a:ext>
            </a:extLst>
          </p:cNvPr>
          <p:cNvCxnSpPr>
            <a:cxnSpLocks/>
          </p:cNvCxnSpPr>
          <p:nvPr/>
        </p:nvCxnSpPr>
        <p:spPr>
          <a:xfrm>
            <a:off x="721001" y="1574242"/>
            <a:ext cx="13212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4" name="テキスト ボックス 413">
            <a:extLst>
              <a:ext uri="{FF2B5EF4-FFF2-40B4-BE49-F238E27FC236}">
                <a16:creationId xmlns:a16="http://schemas.microsoft.com/office/drawing/2014/main" id="{79C01FA9-BFA7-CBA6-69F0-2E25AFF4CBCC}"/>
              </a:ext>
            </a:extLst>
          </p:cNvPr>
          <p:cNvSpPr txBox="1"/>
          <p:nvPr/>
        </p:nvSpPr>
        <p:spPr>
          <a:xfrm>
            <a:off x="366313" y="1426043"/>
            <a:ext cx="4819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25</a:t>
            </a:r>
            <a:endParaRPr kumimoji="1" lang="en-US" altLang="ja-JP" sz="1400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415" name="直線コネクタ 414">
            <a:extLst>
              <a:ext uri="{FF2B5EF4-FFF2-40B4-BE49-F238E27FC236}">
                <a16:creationId xmlns:a16="http://schemas.microsoft.com/office/drawing/2014/main" id="{7C5F60DF-82D9-15DF-704D-05E8EAA42743}"/>
              </a:ext>
            </a:extLst>
          </p:cNvPr>
          <p:cNvCxnSpPr>
            <a:cxnSpLocks/>
          </p:cNvCxnSpPr>
          <p:nvPr/>
        </p:nvCxnSpPr>
        <p:spPr>
          <a:xfrm>
            <a:off x="717329" y="3926163"/>
            <a:ext cx="13212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6" name="テキスト ボックス 415">
            <a:extLst>
              <a:ext uri="{FF2B5EF4-FFF2-40B4-BE49-F238E27FC236}">
                <a16:creationId xmlns:a16="http://schemas.microsoft.com/office/drawing/2014/main" id="{AF3C7424-5A20-0988-32A3-31D323362746}"/>
              </a:ext>
            </a:extLst>
          </p:cNvPr>
          <p:cNvSpPr txBox="1"/>
          <p:nvPr/>
        </p:nvSpPr>
        <p:spPr>
          <a:xfrm>
            <a:off x="366313" y="3777964"/>
            <a:ext cx="4819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15</a:t>
            </a:r>
            <a:endParaRPr kumimoji="1" lang="en-US" altLang="ja-JP" sz="1400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417" name="直線コネクタ 416">
            <a:extLst>
              <a:ext uri="{FF2B5EF4-FFF2-40B4-BE49-F238E27FC236}">
                <a16:creationId xmlns:a16="http://schemas.microsoft.com/office/drawing/2014/main" id="{460D6ABE-7E04-E4BE-0BEC-F77411A9867A}"/>
              </a:ext>
            </a:extLst>
          </p:cNvPr>
          <p:cNvCxnSpPr>
            <a:cxnSpLocks/>
          </p:cNvCxnSpPr>
          <p:nvPr/>
        </p:nvCxnSpPr>
        <p:spPr>
          <a:xfrm>
            <a:off x="724307" y="3045139"/>
            <a:ext cx="13212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8" name="テキスト ボックス 417">
            <a:extLst>
              <a:ext uri="{FF2B5EF4-FFF2-40B4-BE49-F238E27FC236}">
                <a16:creationId xmlns:a16="http://schemas.microsoft.com/office/drawing/2014/main" id="{5E66076D-D2F3-53B0-4893-E676E94505A4}"/>
              </a:ext>
            </a:extLst>
          </p:cNvPr>
          <p:cNvSpPr txBox="1"/>
          <p:nvPr/>
        </p:nvSpPr>
        <p:spPr>
          <a:xfrm>
            <a:off x="311814" y="2896940"/>
            <a:ext cx="5606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100</a:t>
            </a:r>
          </a:p>
        </p:txBody>
      </p:sp>
      <p:sp>
        <p:nvSpPr>
          <p:cNvPr id="419" name="テキスト ボックス 418">
            <a:extLst>
              <a:ext uri="{FF2B5EF4-FFF2-40B4-BE49-F238E27FC236}">
                <a16:creationId xmlns:a16="http://schemas.microsoft.com/office/drawing/2014/main" id="{EE7D8AAC-51F7-6A4E-33C9-5B92476F2341}"/>
              </a:ext>
            </a:extLst>
          </p:cNvPr>
          <p:cNvSpPr txBox="1"/>
          <p:nvPr/>
        </p:nvSpPr>
        <p:spPr>
          <a:xfrm>
            <a:off x="1826886" y="3810747"/>
            <a:ext cx="10781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H3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0" name="テキスト ボックス 419">
            <a:extLst>
              <a:ext uri="{FF2B5EF4-FFF2-40B4-BE49-F238E27FC236}">
                <a16:creationId xmlns:a16="http://schemas.microsoft.com/office/drawing/2014/main" id="{E588E50D-8540-1389-233A-63788BE01383}"/>
              </a:ext>
            </a:extLst>
          </p:cNvPr>
          <p:cNvSpPr txBox="1"/>
          <p:nvPr/>
        </p:nvSpPr>
        <p:spPr>
          <a:xfrm>
            <a:off x="1826886" y="797705"/>
            <a:ext cx="10781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DNMT1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1" name="テキスト ボックス 420">
            <a:extLst>
              <a:ext uri="{FF2B5EF4-FFF2-40B4-BE49-F238E27FC236}">
                <a16:creationId xmlns:a16="http://schemas.microsoft.com/office/drawing/2014/main" id="{E785B194-11CD-6268-5713-41C45E611451}"/>
              </a:ext>
            </a:extLst>
          </p:cNvPr>
          <p:cNvSpPr txBox="1"/>
          <p:nvPr/>
        </p:nvSpPr>
        <p:spPr>
          <a:xfrm>
            <a:off x="1826886" y="3056179"/>
            <a:ext cx="10781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UHRF1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2" name="テキスト ボックス 421">
            <a:extLst>
              <a:ext uri="{FF2B5EF4-FFF2-40B4-BE49-F238E27FC236}">
                <a16:creationId xmlns:a16="http://schemas.microsoft.com/office/drawing/2014/main" id="{1D59D1AF-A84D-1BFA-09CA-11DA5242F9B6}"/>
              </a:ext>
            </a:extLst>
          </p:cNvPr>
          <p:cNvSpPr txBox="1"/>
          <p:nvPr/>
        </p:nvSpPr>
        <p:spPr>
          <a:xfrm>
            <a:off x="1826886" y="2364042"/>
            <a:ext cx="10781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USP7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3" name="正方形/長方形 422">
            <a:extLst>
              <a:ext uri="{FF2B5EF4-FFF2-40B4-BE49-F238E27FC236}">
                <a16:creationId xmlns:a16="http://schemas.microsoft.com/office/drawing/2014/main" id="{625173FC-B551-20F3-60D5-9E8B819E3D2D}"/>
              </a:ext>
            </a:extLst>
          </p:cNvPr>
          <p:cNvSpPr/>
          <p:nvPr/>
        </p:nvSpPr>
        <p:spPr>
          <a:xfrm>
            <a:off x="1000855" y="797705"/>
            <a:ext cx="770488" cy="26342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4" name="正方形/長方形 423">
            <a:extLst>
              <a:ext uri="{FF2B5EF4-FFF2-40B4-BE49-F238E27FC236}">
                <a16:creationId xmlns:a16="http://schemas.microsoft.com/office/drawing/2014/main" id="{C1930464-91EE-A5DD-731E-9A98EB0EDEAF}"/>
              </a:ext>
            </a:extLst>
          </p:cNvPr>
          <p:cNvSpPr/>
          <p:nvPr/>
        </p:nvSpPr>
        <p:spPr>
          <a:xfrm>
            <a:off x="994897" y="1615181"/>
            <a:ext cx="770488" cy="26342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5" name="正方形/長方形 424">
            <a:extLst>
              <a:ext uri="{FF2B5EF4-FFF2-40B4-BE49-F238E27FC236}">
                <a16:creationId xmlns:a16="http://schemas.microsoft.com/office/drawing/2014/main" id="{68545A16-5527-A5E9-16D4-D9D4668C3C4C}"/>
              </a:ext>
            </a:extLst>
          </p:cNvPr>
          <p:cNvSpPr/>
          <p:nvPr/>
        </p:nvSpPr>
        <p:spPr>
          <a:xfrm>
            <a:off x="974990" y="2343005"/>
            <a:ext cx="770488" cy="26342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6" name="正方形/長方形 425">
            <a:extLst>
              <a:ext uri="{FF2B5EF4-FFF2-40B4-BE49-F238E27FC236}">
                <a16:creationId xmlns:a16="http://schemas.microsoft.com/office/drawing/2014/main" id="{19D2E9E1-53D5-5894-76FF-75954827D587}"/>
              </a:ext>
            </a:extLst>
          </p:cNvPr>
          <p:cNvSpPr/>
          <p:nvPr/>
        </p:nvSpPr>
        <p:spPr>
          <a:xfrm>
            <a:off x="1005033" y="2990934"/>
            <a:ext cx="770488" cy="26342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7" name="正方形/長方形 426">
            <a:extLst>
              <a:ext uri="{FF2B5EF4-FFF2-40B4-BE49-F238E27FC236}">
                <a16:creationId xmlns:a16="http://schemas.microsoft.com/office/drawing/2014/main" id="{1C797D19-EC98-D8EC-73E7-CB5C5E076AA2}"/>
              </a:ext>
            </a:extLst>
          </p:cNvPr>
          <p:cNvSpPr/>
          <p:nvPr/>
        </p:nvSpPr>
        <p:spPr>
          <a:xfrm>
            <a:off x="1032260" y="3826437"/>
            <a:ext cx="713218" cy="21838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8" name="テキスト ボックス 427">
            <a:extLst>
              <a:ext uri="{FF2B5EF4-FFF2-40B4-BE49-F238E27FC236}">
                <a16:creationId xmlns:a16="http://schemas.microsoft.com/office/drawing/2014/main" id="{78B6F877-6E70-1D3A-1239-E10963E176C6}"/>
              </a:ext>
            </a:extLst>
          </p:cNvPr>
          <p:cNvSpPr txBox="1"/>
          <p:nvPr/>
        </p:nvSpPr>
        <p:spPr>
          <a:xfrm>
            <a:off x="3776582" y="-1750"/>
            <a:ext cx="23647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Related to Figure 5-</a:t>
            </a:r>
          </a:p>
          <a:p>
            <a:pPr algn="ctr"/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figure supplement 1B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29" name="直線コネクタ 428">
            <a:extLst>
              <a:ext uri="{FF2B5EF4-FFF2-40B4-BE49-F238E27FC236}">
                <a16:creationId xmlns:a16="http://schemas.microsoft.com/office/drawing/2014/main" id="{D7F3AAD7-028D-A44A-8D25-20EA0E3710DB}"/>
              </a:ext>
            </a:extLst>
          </p:cNvPr>
          <p:cNvCxnSpPr>
            <a:cxnSpLocks/>
          </p:cNvCxnSpPr>
          <p:nvPr/>
        </p:nvCxnSpPr>
        <p:spPr>
          <a:xfrm>
            <a:off x="4069365" y="3212838"/>
            <a:ext cx="11340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0" name="テキスト ボックス 429">
            <a:extLst>
              <a:ext uri="{FF2B5EF4-FFF2-40B4-BE49-F238E27FC236}">
                <a16:creationId xmlns:a16="http://schemas.microsoft.com/office/drawing/2014/main" id="{63476A65-11A6-EC04-CF2B-04A92EF09E6B}"/>
              </a:ext>
            </a:extLst>
          </p:cNvPr>
          <p:cNvSpPr txBox="1"/>
          <p:nvPr/>
        </p:nvSpPr>
        <p:spPr>
          <a:xfrm>
            <a:off x="3541855" y="3102114"/>
            <a:ext cx="709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140</a:t>
            </a:r>
          </a:p>
        </p:txBody>
      </p:sp>
      <p:cxnSp>
        <p:nvCxnSpPr>
          <p:cNvPr id="431" name="直線コネクタ 430">
            <a:extLst>
              <a:ext uri="{FF2B5EF4-FFF2-40B4-BE49-F238E27FC236}">
                <a16:creationId xmlns:a16="http://schemas.microsoft.com/office/drawing/2014/main" id="{439C84B4-9E1A-59A2-A172-07FCF44FEAE9}"/>
              </a:ext>
            </a:extLst>
          </p:cNvPr>
          <p:cNvCxnSpPr>
            <a:cxnSpLocks/>
          </p:cNvCxnSpPr>
          <p:nvPr/>
        </p:nvCxnSpPr>
        <p:spPr>
          <a:xfrm>
            <a:off x="4065883" y="2289083"/>
            <a:ext cx="12978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2" name="テキスト ボックス 431">
            <a:extLst>
              <a:ext uri="{FF2B5EF4-FFF2-40B4-BE49-F238E27FC236}">
                <a16:creationId xmlns:a16="http://schemas.microsoft.com/office/drawing/2014/main" id="{7B015644-67AC-BA98-876F-F26F0065D438}"/>
              </a:ext>
            </a:extLst>
          </p:cNvPr>
          <p:cNvSpPr txBox="1"/>
          <p:nvPr/>
        </p:nvSpPr>
        <p:spPr>
          <a:xfrm>
            <a:off x="3533940" y="2182521"/>
            <a:ext cx="5666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180</a:t>
            </a:r>
            <a:endParaRPr kumimoji="1" lang="ja-JP" altLang="en-US" sz="1400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433" name="直線コネクタ 432">
            <a:extLst>
              <a:ext uri="{FF2B5EF4-FFF2-40B4-BE49-F238E27FC236}">
                <a16:creationId xmlns:a16="http://schemas.microsoft.com/office/drawing/2014/main" id="{7D68D8D8-3855-A8B4-BF61-08B0E1B25AFD}"/>
              </a:ext>
            </a:extLst>
          </p:cNvPr>
          <p:cNvCxnSpPr>
            <a:cxnSpLocks/>
          </p:cNvCxnSpPr>
          <p:nvPr/>
        </p:nvCxnSpPr>
        <p:spPr>
          <a:xfrm>
            <a:off x="4059698" y="1373614"/>
            <a:ext cx="13152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4" name="テキスト ボックス 433">
            <a:extLst>
              <a:ext uri="{FF2B5EF4-FFF2-40B4-BE49-F238E27FC236}">
                <a16:creationId xmlns:a16="http://schemas.microsoft.com/office/drawing/2014/main" id="{3308E06F-2E21-1C5F-E7D5-E3F445A47B74}"/>
              </a:ext>
            </a:extLst>
          </p:cNvPr>
          <p:cNvSpPr txBox="1"/>
          <p:nvPr/>
        </p:nvSpPr>
        <p:spPr>
          <a:xfrm>
            <a:off x="3592239" y="1260928"/>
            <a:ext cx="4797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15</a:t>
            </a:r>
            <a:endParaRPr kumimoji="1" lang="en-US" altLang="ja-JP" sz="1400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435" name="直線コネクタ 434">
            <a:extLst>
              <a:ext uri="{FF2B5EF4-FFF2-40B4-BE49-F238E27FC236}">
                <a16:creationId xmlns:a16="http://schemas.microsoft.com/office/drawing/2014/main" id="{2A7565C6-3ED8-FE7E-F933-6273C68F2296}"/>
              </a:ext>
            </a:extLst>
          </p:cNvPr>
          <p:cNvCxnSpPr>
            <a:cxnSpLocks/>
          </p:cNvCxnSpPr>
          <p:nvPr/>
        </p:nvCxnSpPr>
        <p:spPr>
          <a:xfrm>
            <a:off x="4056527" y="4043851"/>
            <a:ext cx="13152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" name="テキスト ボックス 511">
            <a:extLst>
              <a:ext uri="{FF2B5EF4-FFF2-40B4-BE49-F238E27FC236}">
                <a16:creationId xmlns:a16="http://schemas.microsoft.com/office/drawing/2014/main" id="{A2BBE6FD-2B02-261B-95E4-C20A420A8AEC}"/>
              </a:ext>
            </a:extLst>
          </p:cNvPr>
          <p:cNvSpPr txBox="1"/>
          <p:nvPr/>
        </p:nvSpPr>
        <p:spPr>
          <a:xfrm>
            <a:off x="3589068" y="3931165"/>
            <a:ext cx="4797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75</a:t>
            </a:r>
            <a:endParaRPr kumimoji="1" lang="en-US" altLang="ja-JP" sz="1400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513" name="直線コネクタ 512">
            <a:extLst>
              <a:ext uri="{FF2B5EF4-FFF2-40B4-BE49-F238E27FC236}">
                <a16:creationId xmlns:a16="http://schemas.microsoft.com/office/drawing/2014/main" id="{98A6B9CF-117C-C8EA-992A-32E80C384792}"/>
              </a:ext>
            </a:extLst>
          </p:cNvPr>
          <p:cNvCxnSpPr>
            <a:cxnSpLocks/>
          </p:cNvCxnSpPr>
          <p:nvPr/>
        </p:nvCxnSpPr>
        <p:spPr>
          <a:xfrm>
            <a:off x="4059394" y="1203209"/>
            <a:ext cx="13152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4" name="テキスト ボックス 513">
            <a:extLst>
              <a:ext uri="{FF2B5EF4-FFF2-40B4-BE49-F238E27FC236}">
                <a16:creationId xmlns:a16="http://schemas.microsoft.com/office/drawing/2014/main" id="{35E70781-D987-2323-4A6E-48CD32C1ADEE}"/>
              </a:ext>
            </a:extLst>
          </p:cNvPr>
          <p:cNvSpPr txBox="1"/>
          <p:nvPr/>
        </p:nvSpPr>
        <p:spPr>
          <a:xfrm>
            <a:off x="3588263" y="1090523"/>
            <a:ext cx="4797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25</a:t>
            </a:r>
            <a:endParaRPr kumimoji="1" lang="en-US" altLang="ja-JP" sz="1400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515" name="直線コネクタ 514">
            <a:extLst>
              <a:ext uri="{FF2B5EF4-FFF2-40B4-BE49-F238E27FC236}">
                <a16:creationId xmlns:a16="http://schemas.microsoft.com/office/drawing/2014/main" id="{B1398E25-7A5A-6F93-A247-852999811801}"/>
              </a:ext>
            </a:extLst>
          </p:cNvPr>
          <p:cNvCxnSpPr>
            <a:cxnSpLocks/>
          </p:cNvCxnSpPr>
          <p:nvPr/>
        </p:nvCxnSpPr>
        <p:spPr>
          <a:xfrm>
            <a:off x="4059394" y="1088981"/>
            <a:ext cx="13152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6" name="テキスト ボックス 515">
            <a:extLst>
              <a:ext uri="{FF2B5EF4-FFF2-40B4-BE49-F238E27FC236}">
                <a16:creationId xmlns:a16="http://schemas.microsoft.com/office/drawing/2014/main" id="{2AB06DEA-E890-E478-EEBB-20F3B3B33C40}"/>
              </a:ext>
            </a:extLst>
          </p:cNvPr>
          <p:cNvSpPr txBox="1"/>
          <p:nvPr/>
        </p:nvSpPr>
        <p:spPr>
          <a:xfrm>
            <a:off x="3588263" y="976295"/>
            <a:ext cx="4797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35</a:t>
            </a:r>
            <a:endParaRPr kumimoji="1" lang="en-US" altLang="ja-JP" sz="1400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517" name="直線コネクタ 516">
            <a:extLst>
              <a:ext uri="{FF2B5EF4-FFF2-40B4-BE49-F238E27FC236}">
                <a16:creationId xmlns:a16="http://schemas.microsoft.com/office/drawing/2014/main" id="{BBA24FD4-4AF4-0131-D315-3326685683DC}"/>
              </a:ext>
            </a:extLst>
          </p:cNvPr>
          <p:cNvCxnSpPr>
            <a:cxnSpLocks/>
          </p:cNvCxnSpPr>
          <p:nvPr/>
        </p:nvCxnSpPr>
        <p:spPr>
          <a:xfrm>
            <a:off x="4055722" y="5055462"/>
            <a:ext cx="13152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8" name="テキスト ボックス 517">
            <a:extLst>
              <a:ext uri="{FF2B5EF4-FFF2-40B4-BE49-F238E27FC236}">
                <a16:creationId xmlns:a16="http://schemas.microsoft.com/office/drawing/2014/main" id="{802677D8-63EC-9B37-6912-B89F4FC0EE93}"/>
              </a:ext>
            </a:extLst>
          </p:cNvPr>
          <p:cNvSpPr txBox="1"/>
          <p:nvPr/>
        </p:nvSpPr>
        <p:spPr>
          <a:xfrm>
            <a:off x="3588263" y="4942776"/>
            <a:ext cx="4797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15</a:t>
            </a:r>
            <a:endParaRPr kumimoji="1" lang="en-US" altLang="ja-JP" sz="1400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519" name="直線コネクタ 518">
            <a:extLst>
              <a:ext uri="{FF2B5EF4-FFF2-40B4-BE49-F238E27FC236}">
                <a16:creationId xmlns:a16="http://schemas.microsoft.com/office/drawing/2014/main" id="{C02ED8C0-A17A-773C-6B02-CD8172607422}"/>
              </a:ext>
            </a:extLst>
          </p:cNvPr>
          <p:cNvCxnSpPr>
            <a:cxnSpLocks/>
          </p:cNvCxnSpPr>
          <p:nvPr/>
        </p:nvCxnSpPr>
        <p:spPr>
          <a:xfrm>
            <a:off x="4055418" y="4893365"/>
            <a:ext cx="13152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0" name="テキスト ボックス 519">
            <a:extLst>
              <a:ext uri="{FF2B5EF4-FFF2-40B4-BE49-F238E27FC236}">
                <a16:creationId xmlns:a16="http://schemas.microsoft.com/office/drawing/2014/main" id="{0B1F1587-AB43-B579-8B6A-1634390ABA42}"/>
              </a:ext>
            </a:extLst>
          </p:cNvPr>
          <p:cNvSpPr txBox="1"/>
          <p:nvPr/>
        </p:nvSpPr>
        <p:spPr>
          <a:xfrm>
            <a:off x="3584287" y="4780679"/>
            <a:ext cx="4797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25</a:t>
            </a:r>
            <a:endParaRPr kumimoji="1" lang="en-US" altLang="ja-JP" sz="1400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521" name="直線コネクタ 520">
            <a:extLst>
              <a:ext uri="{FF2B5EF4-FFF2-40B4-BE49-F238E27FC236}">
                <a16:creationId xmlns:a16="http://schemas.microsoft.com/office/drawing/2014/main" id="{2A7F7511-1FBD-5D53-CA9C-DC691561BB47}"/>
              </a:ext>
            </a:extLst>
          </p:cNvPr>
          <p:cNvCxnSpPr>
            <a:cxnSpLocks/>
          </p:cNvCxnSpPr>
          <p:nvPr/>
        </p:nvCxnSpPr>
        <p:spPr>
          <a:xfrm>
            <a:off x="4062700" y="3890353"/>
            <a:ext cx="13152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2" name="テキスト ボックス 521">
            <a:extLst>
              <a:ext uri="{FF2B5EF4-FFF2-40B4-BE49-F238E27FC236}">
                <a16:creationId xmlns:a16="http://schemas.microsoft.com/office/drawing/2014/main" id="{D2591D23-BFBC-E2B2-C716-6F83C4FB2F99}"/>
              </a:ext>
            </a:extLst>
          </p:cNvPr>
          <p:cNvSpPr txBox="1"/>
          <p:nvPr/>
        </p:nvSpPr>
        <p:spPr>
          <a:xfrm>
            <a:off x="3533765" y="3777667"/>
            <a:ext cx="5581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100</a:t>
            </a:r>
          </a:p>
        </p:txBody>
      </p:sp>
      <p:pic>
        <p:nvPicPr>
          <p:cNvPr id="523" name="図 522">
            <a:extLst>
              <a:ext uri="{FF2B5EF4-FFF2-40B4-BE49-F238E27FC236}">
                <a16:creationId xmlns:a16="http://schemas.microsoft.com/office/drawing/2014/main" id="{429E9E35-7EFC-A14F-611C-1858BD72A15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344" t="-47701" b="-58821"/>
          <a:stretch/>
        </p:blipFill>
        <p:spPr>
          <a:xfrm>
            <a:off x="4283765" y="1944471"/>
            <a:ext cx="1564206" cy="626657"/>
          </a:xfrm>
          <a:prstGeom prst="rect">
            <a:avLst/>
          </a:prstGeom>
          <a:ln w="12700">
            <a:noFill/>
          </a:ln>
        </p:spPr>
      </p:pic>
      <p:sp>
        <p:nvSpPr>
          <p:cNvPr id="524" name="テキスト ボックス 523">
            <a:extLst>
              <a:ext uri="{FF2B5EF4-FFF2-40B4-BE49-F238E27FC236}">
                <a16:creationId xmlns:a16="http://schemas.microsoft.com/office/drawing/2014/main" id="{8549F339-AFE1-25AC-97C5-FEF524A6A2B5}"/>
              </a:ext>
            </a:extLst>
          </p:cNvPr>
          <p:cNvSpPr txBox="1"/>
          <p:nvPr/>
        </p:nvSpPr>
        <p:spPr>
          <a:xfrm>
            <a:off x="5975712" y="4939392"/>
            <a:ext cx="10781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H3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5" name="テキスト ボックス 524">
            <a:extLst>
              <a:ext uri="{FF2B5EF4-FFF2-40B4-BE49-F238E27FC236}">
                <a16:creationId xmlns:a16="http://schemas.microsoft.com/office/drawing/2014/main" id="{58E7FD15-199C-33E9-14D6-798BEF146811}"/>
              </a:ext>
            </a:extLst>
          </p:cNvPr>
          <p:cNvSpPr txBox="1"/>
          <p:nvPr/>
        </p:nvSpPr>
        <p:spPr>
          <a:xfrm>
            <a:off x="5975712" y="2130537"/>
            <a:ext cx="10781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DNMT1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6" name="テキスト ボックス 525">
            <a:extLst>
              <a:ext uri="{FF2B5EF4-FFF2-40B4-BE49-F238E27FC236}">
                <a16:creationId xmlns:a16="http://schemas.microsoft.com/office/drawing/2014/main" id="{A9429C0B-EA49-555D-AAD5-3425526FB18B}"/>
              </a:ext>
            </a:extLst>
          </p:cNvPr>
          <p:cNvSpPr txBox="1"/>
          <p:nvPr/>
        </p:nvSpPr>
        <p:spPr>
          <a:xfrm>
            <a:off x="5975712" y="3829717"/>
            <a:ext cx="10781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UHRF1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7" name="テキスト ボックス 526">
            <a:extLst>
              <a:ext uri="{FF2B5EF4-FFF2-40B4-BE49-F238E27FC236}">
                <a16:creationId xmlns:a16="http://schemas.microsoft.com/office/drawing/2014/main" id="{C546427A-A143-7840-3B46-A5740AEA3D3E}"/>
              </a:ext>
            </a:extLst>
          </p:cNvPr>
          <p:cNvSpPr txBox="1"/>
          <p:nvPr/>
        </p:nvSpPr>
        <p:spPr>
          <a:xfrm>
            <a:off x="5975712" y="3093189"/>
            <a:ext cx="10781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USP7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8" name="テキスト ボックス 527">
            <a:extLst>
              <a:ext uri="{FF2B5EF4-FFF2-40B4-BE49-F238E27FC236}">
                <a16:creationId xmlns:a16="http://schemas.microsoft.com/office/drawing/2014/main" id="{968E6D89-6004-340C-1A85-59854E62EB7D}"/>
              </a:ext>
            </a:extLst>
          </p:cNvPr>
          <p:cNvSpPr txBox="1"/>
          <p:nvPr/>
        </p:nvSpPr>
        <p:spPr>
          <a:xfrm>
            <a:off x="5972389" y="1144138"/>
            <a:ext cx="1421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PAF15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29" name="図 528">
            <a:extLst>
              <a:ext uri="{FF2B5EF4-FFF2-40B4-BE49-F238E27FC236}">
                <a16:creationId xmlns:a16="http://schemas.microsoft.com/office/drawing/2014/main" id="{724BB844-FB4A-754A-F2F5-9D2FBE43DAD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8" t="54651" r="85403" b="4650"/>
          <a:stretch/>
        </p:blipFill>
        <p:spPr>
          <a:xfrm rot="5400000">
            <a:off x="4753094" y="2370236"/>
            <a:ext cx="562877" cy="1703527"/>
          </a:xfrm>
          <a:prstGeom prst="rect">
            <a:avLst/>
          </a:prstGeom>
        </p:spPr>
      </p:pic>
      <p:pic>
        <p:nvPicPr>
          <p:cNvPr id="530" name="図 529">
            <a:extLst>
              <a:ext uri="{FF2B5EF4-FFF2-40B4-BE49-F238E27FC236}">
                <a16:creationId xmlns:a16="http://schemas.microsoft.com/office/drawing/2014/main" id="{191A2D1F-0FE1-3416-722A-C67DBA94123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59" t="-74" r="57724" b="58715"/>
          <a:stretch/>
        </p:blipFill>
        <p:spPr>
          <a:xfrm rot="5400000">
            <a:off x="4779341" y="4189889"/>
            <a:ext cx="573053" cy="1731145"/>
          </a:xfrm>
          <a:prstGeom prst="rect">
            <a:avLst/>
          </a:prstGeom>
        </p:spPr>
      </p:pic>
      <p:pic>
        <p:nvPicPr>
          <p:cNvPr id="531" name="図 530">
            <a:extLst>
              <a:ext uri="{FF2B5EF4-FFF2-40B4-BE49-F238E27FC236}">
                <a16:creationId xmlns:a16="http://schemas.microsoft.com/office/drawing/2014/main" id="{6FDBD313-8AC8-A971-938A-0DA5198507A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49" t="12655" b="77631"/>
          <a:stretch/>
        </p:blipFill>
        <p:spPr>
          <a:xfrm>
            <a:off x="4167117" y="3711530"/>
            <a:ext cx="1764323" cy="434365"/>
          </a:xfrm>
          <a:prstGeom prst="rect">
            <a:avLst/>
          </a:prstGeom>
        </p:spPr>
      </p:pic>
      <p:pic>
        <p:nvPicPr>
          <p:cNvPr id="532" name="図 531">
            <a:extLst>
              <a:ext uri="{FF2B5EF4-FFF2-40B4-BE49-F238E27FC236}">
                <a16:creationId xmlns:a16="http://schemas.microsoft.com/office/drawing/2014/main" id="{9366B5D9-18B7-5827-4333-6CD7355926D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32" t="55153" r="64197" b="3519"/>
          <a:stretch/>
        </p:blipFill>
        <p:spPr>
          <a:xfrm rot="5400000">
            <a:off x="4675164" y="254875"/>
            <a:ext cx="814632" cy="1750617"/>
          </a:xfrm>
          <a:prstGeom prst="rect">
            <a:avLst/>
          </a:prstGeom>
        </p:spPr>
      </p:pic>
      <p:sp>
        <p:nvSpPr>
          <p:cNvPr id="533" name="正方形/長方形 532">
            <a:extLst>
              <a:ext uri="{FF2B5EF4-FFF2-40B4-BE49-F238E27FC236}">
                <a16:creationId xmlns:a16="http://schemas.microsoft.com/office/drawing/2014/main" id="{824686C4-96DA-6CBC-A5F9-253E9AD6CA97}"/>
              </a:ext>
            </a:extLst>
          </p:cNvPr>
          <p:cNvSpPr/>
          <p:nvPr/>
        </p:nvSpPr>
        <p:spPr>
          <a:xfrm>
            <a:off x="4310299" y="1029286"/>
            <a:ext cx="1479980" cy="47522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34" name="正方形/長方形 533">
            <a:extLst>
              <a:ext uri="{FF2B5EF4-FFF2-40B4-BE49-F238E27FC236}">
                <a16:creationId xmlns:a16="http://schemas.microsoft.com/office/drawing/2014/main" id="{FD902A24-7159-34F0-BB10-85946701B2C5}"/>
              </a:ext>
            </a:extLst>
          </p:cNvPr>
          <p:cNvSpPr/>
          <p:nvPr/>
        </p:nvSpPr>
        <p:spPr>
          <a:xfrm>
            <a:off x="4302263" y="2043866"/>
            <a:ext cx="1545708" cy="36068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35" name="正方形/長方形 534">
            <a:extLst>
              <a:ext uri="{FF2B5EF4-FFF2-40B4-BE49-F238E27FC236}">
                <a16:creationId xmlns:a16="http://schemas.microsoft.com/office/drawing/2014/main" id="{D677C9F1-7141-878A-5BB3-2D7083F75911}"/>
              </a:ext>
            </a:extLst>
          </p:cNvPr>
          <p:cNvSpPr/>
          <p:nvPr/>
        </p:nvSpPr>
        <p:spPr>
          <a:xfrm>
            <a:off x="4294542" y="2975104"/>
            <a:ext cx="1479980" cy="47522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36" name="正方形/長方形 535">
            <a:extLst>
              <a:ext uri="{FF2B5EF4-FFF2-40B4-BE49-F238E27FC236}">
                <a16:creationId xmlns:a16="http://schemas.microsoft.com/office/drawing/2014/main" id="{ED8DA9B1-0CD6-2705-3C8F-DC8D8C692076}"/>
              </a:ext>
            </a:extLst>
          </p:cNvPr>
          <p:cNvSpPr/>
          <p:nvPr/>
        </p:nvSpPr>
        <p:spPr>
          <a:xfrm>
            <a:off x="4283765" y="3819123"/>
            <a:ext cx="1479980" cy="35299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37" name="正方形/長方形 536">
            <a:extLst>
              <a:ext uri="{FF2B5EF4-FFF2-40B4-BE49-F238E27FC236}">
                <a16:creationId xmlns:a16="http://schemas.microsoft.com/office/drawing/2014/main" id="{F5A3BB80-9DDC-582B-75D1-95547D496A76}"/>
              </a:ext>
            </a:extLst>
          </p:cNvPr>
          <p:cNvSpPr/>
          <p:nvPr/>
        </p:nvSpPr>
        <p:spPr>
          <a:xfrm>
            <a:off x="4325877" y="4914974"/>
            <a:ext cx="1479980" cy="33557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38" name="図 537" descr="ダイアグラム, 概略図&#10;&#10;自動的に生成された説明">
            <a:extLst>
              <a:ext uri="{FF2B5EF4-FFF2-40B4-BE49-F238E27FC236}">
                <a16:creationId xmlns:a16="http://schemas.microsoft.com/office/drawing/2014/main" id="{FCE2698E-CC1F-4AE0-D145-25B995F938AE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54" t="3548" r="20399" b="80606"/>
          <a:stretch/>
        </p:blipFill>
        <p:spPr>
          <a:xfrm rot="16200000">
            <a:off x="960507" y="4821891"/>
            <a:ext cx="732410" cy="1020923"/>
          </a:xfrm>
          <a:prstGeom prst="rect">
            <a:avLst/>
          </a:prstGeom>
          <a:ln w="12700">
            <a:noFill/>
          </a:ln>
        </p:spPr>
      </p:pic>
      <p:pic>
        <p:nvPicPr>
          <p:cNvPr id="539" name="図 538" descr="テキスト, 時計 が含まれている画像&#10;&#10;自動的に生成された説明">
            <a:extLst>
              <a:ext uri="{FF2B5EF4-FFF2-40B4-BE49-F238E27FC236}">
                <a16:creationId xmlns:a16="http://schemas.microsoft.com/office/drawing/2014/main" id="{C68A1DCD-17C7-DA13-02F6-24516A56D769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063" t="57919" r="1306" b="26599"/>
          <a:stretch/>
        </p:blipFill>
        <p:spPr>
          <a:xfrm rot="16200000">
            <a:off x="1143445" y="7439905"/>
            <a:ext cx="390147" cy="997310"/>
          </a:xfrm>
          <a:prstGeom prst="rect">
            <a:avLst/>
          </a:prstGeom>
          <a:ln w="12700">
            <a:noFill/>
          </a:ln>
        </p:spPr>
      </p:pic>
      <p:pic>
        <p:nvPicPr>
          <p:cNvPr id="540" name="図 539" descr="テキスト, 時計 が含まれている画像&#10;&#10;自動的に生成された説明">
            <a:extLst>
              <a:ext uri="{FF2B5EF4-FFF2-40B4-BE49-F238E27FC236}">
                <a16:creationId xmlns:a16="http://schemas.microsoft.com/office/drawing/2014/main" id="{676E1574-69E3-9F5B-5D33-BAC86F0A2FA9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79" t="80724" r="82125" b="3544"/>
          <a:stretch/>
        </p:blipFill>
        <p:spPr>
          <a:xfrm rot="5400000">
            <a:off x="1074579" y="6007116"/>
            <a:ext cx="511776" cy="1013413"/>
          </a:xfrm>
          <a:prstGeom prst="rect">
            <a:avLst/>
          </a:prstGeom>
          <a:ln w="12700">
            <a:noFill/>
          </a:ln>
        </p:spPr>
      </p:pic>
      <p:pic>
        <p:nvPicPr>
          <p:cNvPr id="541" name="図 540">
            <a:extLst>
              <a:ext uri="{FF2B5EF4-FFF2-40B4-BE49-F238E27FC236}">
                <a16:creationId xmlns:a16="http://schemas.microsoft.com/office/drawing/2014/main" id="{FDC1D557-4673-DC39-E1C3-9914D93E6890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084" t="59645" r="15158" b="24624"/>
          <a:stretch/>
        </p:blipFill>
        <p:spPr>
          <a:xfrm rot="16200000">
            <a:off x="1161079" y="6703536"/>
            <a:ext cx="338778" cy="1013416"/>
          </a:xfrm>
          <a:prstGeom prst="rect">
            <a:avLst/>
          </a:prstGeom>
          <a:ln w="12700">
            <a:noFill/>
          </a:ln>
        </p:spPr>
      </p:pic>
      <p:pic>
        <p:nvPicPr>
          <p:cNvPr id="542" name="図 541" descr="テキスト, 時計 が含まれている画像&#10;&#10;自動的に生成された説明">
            <a:extLst>
              <a:ext uri="{FF2B5EF4-FFF2-40B4-BE49-F238E27FC236}">
                <a16:creationId xmlns:a16="http://schemas.microsoft.com/office/drawing/2014/main" id="{78180D93-4357-D72A-33B0-EDB14FB9E029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566" t="57493" r="21597" b="26777"/>
          <a:stretch/>
        </p:blipFill>
        <p:spPr>
          <a:xfrm rot="16200000">
            <a:off x="922063" y="8298280"/>
            <a:ext cx="755324" cy="1013416"/>
          </a:xfrm>
          <a:prstGeom prst="rect">
            <a:avLst/>
          </a:prstGeom>
          <a:ln w="12700">
            <a:noFill/>
          </a:ln>
        </p:spPr>
      </p:pic>
      <p:cxnSp>
        <p:nvCxnSpPr>
          <p:cNvPr id="543" name="直線コネクタ 542">
            <a:extLst>
              <a:ext uri="{FF2B5EF4-FFF2-40B4-BE49-F238E27FC236}">
                <a16:creationId xmlns:a16="http://schemas.microsoft.com/office/drawing/2014/main" id="{3B796291-3990-08B8-A879-ACBB648523AC}"/>
              </a:ext>
            </a:extLst>
          </p:cNvPr>
          <p:cNvCxnSpPr>
            <a:cxnSpLocks/>
          </p:cNvCxnSpPr>
          <p:nvPr/>
        </p:nvCxnSpPr>
        <p:spPr>
          <a:xfrm>
            <a:off x="703230" y="7260283"/>
            <a:ext cx="761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4" name="テキスト ボックス 543">
            <a:extLst>
              <a:ext uri="{FF2B5EF4-FFF2-40B4-BE49-F238E27FC236}">
                <a16:creationId xmlns:a16="http://schemas.microsoft.com/office/drawing/2014/main" id="{C68F6843-F143-0A21-E66F-673A5D730DE5}"/>
              </a:ext>
            </a:extLst>
          </p:cNvPr>
          <p:cNvSpPr txBox="1"/>
          <p:nvPr/>
        </p:nvSpPr>
        <p:spPr>
          <a:xfrm>
            <a:off x="387233" y="5308031"/>
            <a:ext cx="471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45" name="直線コネクタ 544">
            <a:extLst>
              <a:ext uri="{FF2B5EF4-FFF2-40B4-BE49-F238E27FC236}">
                <a16:creationId xmlns:a16="http://schemas.microsoft.com/office/drawing/2014/main" id="{C79C6112-7B5C-1509-750B-A83C9499B26D}"/>
              </a:ext>
            </a:extLst>
          </p:cNvPr>
          <p:cNvCxnSpPr>
            <a:cxnSpLocks/>
          </p:cNvCxnSpPr>
          <p:nvPr/>
        </p:nvCxnSpPr>
        <p:spPr>
          <a:xfrm>
            <a:off x="703494" y="5444350"/>
            <a:ext cx="761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6" name="テキスト ボックス 545">
            <a:extLst>
              <a:ext uri="{FF2B5EF4-FFF2-40B4-BE49-F238E27FC236}">
                <a16:creationId xmlns:a16="http://schemas.microsoft.com/office/drawing/2014/main" id="{7A6EEDE9-0029-7832-3AA7-E8F7B4890D42}"/>
              </a:ext>
            </a:extLst>
          </p:cNvPr>
          <p:cNvSpPr txBox="1"/>
          <p:nvPr/>
        </p:nvSpPr>
        <p:spPr>
          <a:xfrm>
            <a:off x="389303" y="8812756"/>
            <a:ext cx="471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7" name="テキスト ボックス 546">
            <a:extLst>
              <a:ext uri="{FF2B5EF4-FFF2-40B4-BE49-F238E27FC236}">
                <a16:creationId xmlns:a16="http://schemas.microsoft.com/office/drawing/2014/main" id="{7FC4E1EB-9D21-F8E5-2F09-AAE12F9929E3}"/>
              </a:ext>
            </a:extLst>
          </p:cNvPr>
          <p:cNvSpPr txBox="1"/>
          <p:nvPr/>
        </p:nvSpPr>
        <p:spPr>
          <a:xfrm>
            <a:off x="393576" y="7128784"/>
            <a:ext cx="471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48" name="直線コネクタ 547">
            <a:extLst>
              <a:ext uri="{FF2B5EF4-FFF2-40B4-BE49-F238E27FC236}">
                <a16:creationId xmlns:a16="http://schemas.microsoft.com/office/drawing/2014/main" id="{A1CE8476-A0A3-010A-5B11-53AE66320DDE}"/>
              </a:ext>
            </a:extLst>
          </p:cNvPr>
          <p:cNvCxnSpPr>
            <a:cxnSpLocks/>
          </p:cNvCxnSpPr>
          <p:nvPr/>
        </p:nvCxnSpPr>
        <p:spPr>
          <a:xfrm>
            <a:off x="704533" y="8960852"/>
            <a:ext cx="761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9" name="直線コネクタ 548">
            <a:extLst>
              <a:ext uri="{FF2B5EF4-FFF2-40B4-BE49-F238E27FC236}">
                <a16:creationId xmlns:a16="http://schemas.microsoft.com/office/drawing/2014/main" id="{82749ACC-F51E-6F37-8F5C-ECCFB99805AD}"/>
              </a:ext>
            </a:extLst>
          </p:cNvPr>
          <p:cNvCxnSpPr>
            <a:cxnSpLocks/>
          </p:cNvCxnSpPr>
          <p:nvPr/>
        </p:nvCxnSpPr>
        <p:spPr>
          <a:xfrm>
            <a:off x="695720" y="6546660"/>
            <a:ext cx="761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0" name="テキスト ボックス 549">
            <a:extLst>
              <a:ext uri="{FF2B5EF4-FFF2-40B4-BE49-F238E27FC236}">
                <a16:creationId xmlns:a16="http://schemas.microsoft.com/office/drawing/2014/main" id="{A5E1B57D-499A-4494-8BF7-CF476DA373AC}"/>
              </a:ext>
            </a:extLst>
          </p:cNvPr>
          <p:cNvSpPr txBox="1"/>
          <p:nvPr/>
        </p:nvSpPr>
        <p:spPr>
          <a:xfrm>
            <a:off x="319904" y="6405743"/>
            <a:ext cx="471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140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51" name="直線コネクタ 550">
            <a:extLst>
              <a:ext uri="{FF2B5EF4-FFF2-40B4-BE49-F238E27FC236}">
                <a16:creationId xmlns:a16="http://schemas.microsoft.com/office/drawing/2014/main" id="{9EA9CD09-0517-6901-1724-A59FDCB92831}"/>
              </a:ext>
            </a:extLst>
          </p:cNvPr>
          <p:cNvCxnSpPr>
            <a:cxnSpLocks/>
          </p:cNvCxnSpPr>
          <p:nvPr/>
        </p:nvCxnSpPr>
        <p:spPr>
          <a:xfrm>
            <a:off x="695720" y="7905737"/>
            <a:ext cx="761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2" name="テキスト ボックス 551">
            <a:extLst>
              <a:ext uri="{FF2B5EF4-FFF2-40B4-BE49-F238E27FC236}">
                <a16:creationId xmlns:a16="http://schemas.microsoft.com/office/drawing/2014/main" id="{80A12B66-81E9-E636-BA7E-E50CCEBCDC9D}"/>
              </a:ext>
            </a:extLst>
          </p:cNvPr>
          <p:cNvSpPr txBox="1"/>
          <p:nvPr/>
        </p:nvSpPr>
        <p:spPr>
          <a:xfrm>
            <a:off x="319904" y="7764820"/>
            <a:ext cx="471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180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3" name="テキスト ボックス 552">
            <a:extLst>
              <a:ext uri="{FF2B5EF4-FFF2-40B4-BE49-F238E27FC236}">
                <a16:creationId xmlns:a16="http://schemas.microsoft.com/office/drawing/2014/main" id="{89526254-9765-6A52-25EB-A42DE8605C18}"/>
              </a:ext>
            </a:extLst>
          </p:cNvPr>
          <p:cNvSpPr txBox="1"/>
          <p:nvPr/>
        </p:nvSpPr>
        <p:spPr>
          <a:xfrm>
            <a:off x="389469" y="8655752"/>
            <a:ext cx="471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54" name="直線コネクタ 553">
            <a:extLst>
              <a:ext uri="{FF2B5EF4-FFF2-40B4-BE49-F238E27FC236}">
                <a16:creationId xmlns:a16="http://schemas.microsoft.com/office/drawing/2014/main" id="{356E845F-80E9-371F-256C-978DDC048F80}"/>
              </a:ext>
            </a:extLst>
          </p:cNvPr>
          <p:cNvCxnSpPr>
            <a:cxnSpLocks/>
          </p:cNvCxnSpPr>
          <p:nvPr/>
        </p:nvCxnSpPr>
        <p:spPr>
          <a:xfrm>
            <a:off x="698536" y="8792071"/>
            <a:ext cx="761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5" name="テキスト ボックス 554">
            <a:extLst>
              <a:ext uri="{FF2B5EF4-FFF2-40B4-BE49-F238E27FC236}">
                <a16:creationId xmlns:a16="http://schemas.microsoft.com/office/drawing/2014/main" id="{60FC13C4-92B2-768F-19E4-F3ADFF62DB93}"/>
              </a:ext>
            </a:extLst>
          </p:cNvPr>
          <p:cNvSpPr txBox="1"/>
          <p:nvPr/>
        </p:nvSpPr>
        <p:spPr>
          <a:xfrm>
            <a:off x="383923" y="5462812"/>
            <a:ext cx="471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56" name="直線コネクタ 555">
            <a:extLst>
              <a:ext uri="{FF2B5EF4-FFF2-40B4-BE49-F238E27FC236}">
                <a16:creationId xmlns:a16="http://schemas.microsoft.com/office/drawing/2014/main" id="{E9EB2DB3-DE9B-E61B-53FE-4DE6364EB20D}"/>
              </a:ext>
            </a:extLst>
          </p:cNvPr>
          <p:cNvCxnSpPr>
            <a:cxnSpLocks/>
          </p:cNvCxnSpPr>
          <p:nvPr/>
        </p:nvCxnSpPr>
        <p:spPr>
          <a:xfrm>
            <a:off x="701302" y="5599131"/>
            <a:ext cx="761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7" name="テキスト ボックス 556">
            <a:extLst>
              <a:ext uri="{FF2B5EF4-FFF2-40B4-BE49-F238E27FC236}">
                <a16:creationId xmlns:a16="http://schemas.microsoft.com/office/drawing/2014/main" id="{714EF767-6D09-0514-B458-2B19510CC962}"/>
              </a:ext>
            </a:extLst>
          </p:cNvPr>
          <p:cNvSpPr txBox="1"/>
          <p:nvPr/>
        </p:nvSpPr>
        <p:spPr>
          <a:xfrm>
            <a:off x="383923" y="5194600"/>
            <a:ext cx="471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58" name="直線コネクタ 557">
            <a:extLst>
              <a:ext uri="{FF2B5EF4-FFF2-40B4-BE49-F238E27FC236}">
                <a16:creationId xmlns:a16="http://schemas.microsoft.com/office/drawing/2014/main" id="{54544F58-DE5B-A8E2-8EF7-7CAA0B9FB2CB}"/>
              </a:ext>
            </a:extLst>
          </p:cNvPr>
          <p:cNvCxnSpPr>
            <a:cxnSpLocks/>
          </p:cNvCxnSpPr>
          <p:nvPr/>
        </p:nvCxnSpPr>
        <p:spPr>
          <a:xfrm>
            <a:off x="701302" y="5330919"/>
            <a:ext cx="761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9" name="テキスト ボックス 558">
            <a:extLst>
              <a:ext uri="{FF2B5EF4-FFF2-40B4-BE49-F238E27FC236}">
                <a16:creationId xmlns:a16="http://schemas.microsoft.com/office/drawing/2014/main" id="{8C9095DC-6951-1C39-2520-94C3F908FC2D}"/>
              </a:ext>
            </a:extLst>
          </p:cNvPr>
          <p:cNvSpPr txBox="1"/>
          <p:nvPr/>
        </p:nvSpPr>
        <p:spPr>
          <a:xfrm>
            <a:off x="387249" y="8545930"/>
            <a:ext cx="471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60" name="直線コネクタ 559">
            <a:extLst>
              <a:ext uri="{FF2B5EF4-FFF2-40B4-BE49-F238E27FC236}">
                <a16:creationId xmlns:a16="http://schemas.microsoft.com/office/drawing/2014/main" id="{4091B339-2FF1-DAB2-E6D7-7E1BDD6E60AF}"/>
              </a:ext>
            </a:extLst>
          </p:cNvPr>
          <p:cNvCxnSpPr>
            <a:cxnSpLocks/>
          </p:cNvCxnSpPr>
          <p:nvPr/>
        </p:nvCxnSpPr>
        <p:spPr>
          <a:xfrm>
            <a:off x="704628" y="8682249"/>
            <a:ext cx="761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1" name="テキスト ボックス 560">
            <a:extLst>
              <a:ext uri="{FF2B5EF4-FFF2-40B4-BE49-F238E27FC236}">
                <a16:creationId xmlns:a16="http://schemas.microsoft.com/office/drawing/2014/main" id="{D2C1EFD1-135D-6227-4BEC-0DA89A4CEE81}"/>
              </a:ext>
            </a:extLst>
          </p:cNvPr>
          <p:cNvSpPr txBox="1"/>
          <p:nvPr/>
        </p:nvSpPr>
        <p:spPr>
          <a:xfrm>
            <a:off x="1845761" y="7785405"/>
            <a:ext cx="9973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DNMT1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2" name="テキスト ボックス 561">
            <a:extLst>
              <a:ext uri="{FF2B5EF4-FFF2-40B4-BE49-F238E27FC236}">
                <a16:creationId xmlns:a16="http://schemas.microsoft.com/office/drawing/2014/main" id="{CF73CD99-FA0A-41B7-D128-91DFF3CA547B}"/>
              </a:ext>
            </a:extLst>
          </p:cNvPr>
          <p:cNvSpPr txBox="1"/>
          <p:nvPr/>
        </p:nvSpPr>
        <p:spPr>
          <a:xfrm>
            <a:off x="1845761" y="7102635"/>
            <a:ext cx="9428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UHRF1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3" name="テキスト ボックス 562">
            <a:extLst>
              <a:ext uri="{FF2B5EF4-FFF2-40B4-BE49-F238E27FC236}">
                <a16:creationId xmlns:a16="http://schemas.microsoft.com/office/drawing/2014/main" id="{6422F6EB-7353-5FC0-E99F-FA8B030E0AD9}"/>
              </a:ext>
            </a:extLst>
          </p:cNvPr>
          <p:cNvSpPr txBox="1"/>
          <p:nvPr/>
        </p:nvSpPr>
        <p:spPr>
          <a:xfrm>
            <a:off x="1845761" y="8846599"/>
            <a:ext cx="5421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H3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4" name="テキスト ボックス 563">
            <a:extLst>
              <a:ext uri="{FF2B5EF4-FFF2-40B4-BE49-F238E27FC236}">
                <a16:creationId xmlns:a16="http://schemas.microsoft.com/office/drawing/2014/main" id="{E7B4780D-7DB8-F22D-81BF-81EEE49AB989}"/>
              </a:ext>
            </a:extLst>
          </p:cNvPr>
          <p:cNvSpPr txBox="1"/>
          <p:nvPr/>
        </p:nvSpPr>
        <p:spPr>
          <a:xfrm>
            <a:off x="1845761" y="6435931"/>
            <a:ext cx="7944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USP7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5" name="テキスト ボックス 564">
            <a:extLst>
              <a:ext uri="{FF2B5EF4-FFF2-40B4-BE49-F238E27FC236}">
                <a16:creationId xmlns:a16="http://schemas.microsoft.com/office/drawing/2014/main" id="{08F87610-3A7A-D938-1EF9-F4EC67325972}"/>
              </a:ext>
            </a:extLst>
          </p:cNvPr>
          <p:cNvSpPr txBox="1"/>
          <p:nvPr/>
        </p:nvSpPr>
        <p:spPr>
          <a:xfrm>
            <a:off x="1845761" y="5349192"/>
            <a:ext cx="12771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PAF15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6" name="正方形/長方形 565">
            <a:extLst>
              <a:ext uri="{FF2B5EF4-FFF2-40B4-BE49-F238E27FC236}">
                <a16:creationId xmlns:a16="http://schemas.microsoft.com/office/drawing/2014/main" id="{99FB978F-4574-652B-BB74-8B629ACE8B80}"/>
              </a:ext>
            </a:extLst>
          </p:cNvPr>
          <p:cNvSpPr/>
          <p:nvPr/>
        </p:nvSpPr>
        <p:spPr>
          <a:xfrm>
            <a:off x="923076" y="5220690"/>
            <a:ext cx="772051" cy="49144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67" name="正方形/長方形 566">
            <a:extLst>
              <a:ext uri="{FF2B5EF4-FFF2-40B4-BE49-F238E27FC236}">
                <a16:creationId xmlns:a16="http://schemas.microsoft.com/office/drawing/2014/main" id="{5207F606-6A09-3EA4-1070-32BCFE0E5FAA}"/>
              </a:ext>
            </a:extLst>
          </p:cNvPr>
          <p:cNvSpPr/>
          <p:nvPr/>
        </p:nvSpPr>
        <p:spPr>
          <a:xfrm>
            <a:off x="923076" y="6420599"/>
            <a:ext cx="772051" cy="25640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68" name="正方形/長方形 567">
            <a:extLst>
              <a:ext uri="{FF2B5EF4-FFF2-40B4-BE49-F238E27FC236}">
                <a16:creationId xmlns:a16="http://schemas.microsoft.com/office/drawing/2014/main" id="{E169A1FF-D915-E47B-B9DA-878796C67A61}"/>
              </a:ext>
            </a:extLst>
          </p:cNvPr>
          <p:cNvSpPr/>
          <p:nvPr/>
        </p:nvSpPr>
        <p:spPr>
          <a:xfrm>
            <a:off x="955376" y="7078236"/>
            <a:ext cx="772051" cy="25640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69" name="正方形/長方形 568">
            <a:extLst>
              <a:ext uri="{FF2B5EF4-FFF2-40B4-BE49-F238E27FC236}">
                <a16:creationId xmlns:a16="http://schemas.microsoft.com/office/drawing/2014/main" id="{85B1D151-3BF6-B956-6085-FC6507E0352D}"/>
              </a:ext>
            </a:extLst>
          </p:cNvPr>
          <p:cNvSpPr/>
          <p:nvPr/>
        </p:nvSpPr>
        <p:spPr>
          <a:xfrm>
            <a:off x="940686" y="7806001"/>
            <a:ext cx="772051" cy="25640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70" name="正方形/長方形 569">
            <a:extLst>
              <a:ext uri="{FF2B5EF4-FFF2-40B4-BE49-F238E27FC236}">
                <a16:creationId xmlns:a16="http://schemas.microsoft.com/office/drawing/2014/main" id="{519D1005-79CF-3A4E-3025-5630EF1B30DB}"/>
              </a:ext>
            </a:extLst>
          </p:cNvPr>
          <p:cNvSpPr/>
          <p:nvPr/>
        </p:nvSpPr>
        <p:spPr>
          <a:xfrm>
            <a:off x="940686" y="8637571"/>
            <a:ext cx="772051" cy="48602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71" name="テキスト ボックス 570">
            <a:extLst>
              <a:ext uri="{FF2B5EF4-FFF2-40B4-BE49-F238E27FC236}">
                <a16:creationId xmlns:a16="http://schemas.microsoft.com/office/drawing/2014/main" id="{0ED79FB9-5521-140E-0E1B-50747DA638AA}"/>
              </a:ext>
            </a:extLst>
          </p:cNvPr>
          <p:cNvSpPr txBox="1"/>
          <p:nvPr/>
        </p:nvSpPr>
        <p:spPr>
          <a:xfrm>
            <a:off x="126726" y="4233412"/>
            <a:ext cx="23647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Related to Figure 5-</a:t>
            </a:r>
          </a:p>
          <a:p>
            <a:pPr algn="ctr"/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figure supplement 1C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20379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12744</TotalTime>
  <Words>67</Words>
  <Application>Microsoft Macintosh PowerPoint</Application>
  <PresentationFormat>A4 210 x 297 mm</PresentationFormat>
  <Paragraphs>46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宮下　諒太</dc:creator>
  <cp:lastModifiedBy>西山　敦哉</cp:lastModifiedBy>
  <cp:revision>32</cp:revision>
  <dcterms:created xsi:type="dcterms:W3CDTF">2021-07-21T07:41:02Z</dcterms:created>
  <dcterms:modified xsi:type="dcterms:W3CDTF">2022-10-06T02:49:13Z</dcterms:modified>
</cp:coreProperties>
</file>