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60" d="100"/>
          <a:sy n="60" d="100"/>
        </p:scale>
        <p:origin x="64" y="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345E7-8EA5-B28F-DC53-3384F10493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656812-2959-D9C7-BB80-E3FAABE48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D32ED-FF3C-A09E-93C7-7C1C1705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C969BF-C873-84C5-B986-81C2CD0CE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D404A-C152-C0DB-6235-73343367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7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4DA79-C431-8A72-2318-BC4A797EB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59862-B991-3060-67CF-B9B709742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D4E39-E106-73AE-2336-95A8C8A6E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61A29E-77EB-EFB9-2B06-5672CD943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48010-8B7F-49A9-E4AF-3E09907F9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40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BB09EA-5670-0324-E100-2B338A0615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7AD570-03D3-CF82-AB88-9582C46B08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1099D-95B0-C3D6-33B3-A892889E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0E673-1602-C0F2-889B-62CE62C3C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F463E-5997-C23D-C5DF-B3DABBF2D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687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3AD10-7568-B1FA-FF13-E5658E39D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ED2AF-09F6-97E4-0011-3D47F4663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C7EC8-5A9B-4C7B-47DB-BA23C78C9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0B80A-C802-D4DF-0A0C-77F5BE99E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75C75-D6C7-25A7-2F64-F4C21948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055D1-75E4-D1B3-0747-659DC9089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667D0-42BF-1254-3882-A78F41383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64ACC-9CB3-7D9D-29C9-644B57B8D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8694E-AB51-272F-0454-EE4283228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A78E3-0717-631E-67FE-54B1984A0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8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C14F-D7B7-2AA5-0281-41B998E0D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A28F9-230A-019E-0BF4-E4A28B9C04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4AA765-DF50-D76F-A11C-13CD87DEB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20782-92FA-4786-1356-DFA778425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8B964F-56E1-957A-0057-AF2179720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109F94-F368-FEFB-5CDE-5B6AE164B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23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E31EB-FC67-EB28-17F7-B49156FD5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E7248-030F-C89C-5B21-87EAB8523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FB245-2347-7019-87D8-E8D7EF07E4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D4902-DEAB-FE4F-1C13-32A804DEDD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A83443-6B8B-F7F2-381D-D46F174FDE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16BC8C-30AF-FD10-9B1A-402C42D8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37CD9E-8C05-74A1-0A3F-5091C06AD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8FA02D-82B7-1B8E-ED43-2A98B9967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0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9DA2D-A679-6CE3-8332-7E32F97BC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FA1FFB-7930-4653-C3DE-832C21BB2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ACD08B-097B-50CB-79E4-A2BCD6A4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ED183E-FB47-5C14-C440-225CB48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810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6C2656-D82F-5FF4-8298-2E0A3972B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9A0A8C-D6BA-D0CE-64E9-3A4BAC0AF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0BDA11-57B9-FE90-0222-60DB4E34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8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EF4B1-D074-95E5-523E-4C68D3300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D7FB8-AF55-72A6-0D50-C5CEEBFE4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CC2AD5-029F-AECA-4A7F-425B58F69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4882A-B17D-173F-0FC4-EA9164767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649452-0D8D-E3AD-1003-615A55ACD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97BA7-F5ED-3C2C-850B-C229DCEDC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59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7BC84-1CEA-1BF1-7D52-46CF5EA16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5B4382-7201-CDC8-571C-A0E964144C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4C7A4E-A685-0BEA-BD80-393D6F4A2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65DD4C-0B9D-074C-AA5C-1C6283E2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9C939-A5DA-BB66-A89E-CDDFFE9E9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8A6750-5233-A030-696A-9A3BF6C9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82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6D082-226E-28BF-3B12-E7707FC5B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1107E8-8424-3635-A6D7-F1ACC9074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8016E-5EF3-0075-54F3-2938BF3243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EB593-C9A4-4150-86B5-DD0D0E52B9A1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E058F-42C5-4BBF-9F86-21E3F1E5EE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B0585-F4DE-D99A-DF6B-D3CE31D7F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CBADE-15A5-4919-9AD0-681A79B91D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3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0802B30-74E9-F56B-8074-D4627E93CF3E}"/>
              </a:ext>
            </a:extLst>
          </p:cNvPr>
          <p:cNvSpPr txBox="1"/>
          <p:nvPr/>
        </p:nvSpPr>
        <p:spPr>
          <a:xfrm>
            <a:off x="1132352" y="1609954"/>
            <a:ext cx="659154" cy="246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44DB94-229B-18F3-42FB-ED826593B8F7}"/>
              </a:ext>
            </a:extLst>
          </p:cNvPr>
          <p:cNvSpPr txBox="1"/>
          <p:nvPr/>
        </p:nvSpPr>
        <p:spPr>
          <a:xfrm rot="16200000">
            <a:off x="1474692" y="499191"/>
            <a:ext cx="898003" cy="307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BRCA2</a:t>
            </a:r>
            <a:r>
              <a:rPr lang="es-E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-/-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453B8F-0C7C-4C22-4DD0-259D3DFB05D8}"/>
              </a:ext>
            </a:extLst>
          </p:cNvPr>
          <p:cNvSpPr txBox="1"/>
          <p:nvPr/>
        </p:nvSpPr>
        <p:spPr>
          <a:xfrm rot="16200000">
            <a:off x="1706516" y="391789"/>
            <a:ext cx="1112805" cy="307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5E19B1-FED1-B87D-ACFE-C17F2BFD1444}"/>
              </a:ext>
            </a:extLst>
          </p:cNvPr>
          <p:cNvSpPr txBox="1"/>
          <p:nvPr/>
        </p:nvSpPr>
        <p:spPr>
          <a:xfrm rot="16200000">
            <a:off x="2143565" y="536861"/>
            <a:ext cx="822661" cy="307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AA6CDB-CEAA-40F3-5BB9-A110A50AB17B}"/>
              </a:ext>
            </a:extLst>
          </p:cNvPr>
          <p:cNvSpPr txBox="1"/>
          <p:nvPr/>
        </p:nvSpPr>
        <p:spPr>
          <a:xfrm rot="16200000">
            <a:off x="2443322" y="577738"/>
            <a:ext cx="740908" cy="307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E0027A-2043-A47E-71D5-3DECE061A235}"/>
              </a:ext>
            </a:extLst>
          </p:cNvPr>
          <p:cNvSpPr txBox="1"/>
          <p:nvPr/>
        </p:nvSpPr>
        <p:spPr>
          <a:xfrm rot="16200000">
            <a:off x="2680346" y="577738"/>
            <a:ext cx="740908" cy="307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539BA-50C3-37CA-77C6-D7D3FE28875E}"/>
              </a:ext>
            </a:extLst>
          </p:cNvPr>
          <p:cNvSpPr txBox="1"/>
          <p:nvPr/>
        </p:nvSpPr>
        <p:spPr>
          <a:xfrm>
            <a:off x="3433032" y="1162914"/>
            <a:ext cx="1050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D7E2C9-0168-0EC1-1892-0CD5602C660A}"/>
              </a:ext>
            </a:extLst>
          </p:cNvPr>
          <p:cNvSpPr txBox="1"/>
          <p:nvPr/>
        </p:nvSpPr>
        <p:spPr>
          <a:xfrm>
            <a:off x="3433032" y="1583805"/>
            <a:ext cx="772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CB5AD5-B554-E188-B0FA-AB24BE1FF614}"/>
              </a:ext>
            </a:extLst>
          </p:cNvPr>
          <p:cNvSpPr txBox="1"/>
          <p:nvPr/>
        </p:nvSpPr>
        <p:spPr>
          <a:xfrm>
            <a:off x="3433032" y="1947083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pic>
        <p:nvPicPr>
          <p:cNvPr id="10" name="Picture 9" descr="A picture containing white&#10;&#10;Description automatically generated">
            <a:extLst>
              <a:ext uri="{FF2B5EF4-FFF2-40B4-BE49-F238E27FC236}">
                <a16:creationId xmlns:a16="http://schemas.microsoft.com/office/drawing/2014/main" id="{39C000E6-CE29-521A-6FFA-A24E290627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5" t="26251" r="49455" b="65925"/>
          <a:stretch/>
        </p:blipFill>
        <p:spPr>
          <a:xfrm>
            <a:off x="1769805" y="1069135"/>
            <a:ext cx="1698551" cy="446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3E8580C1-7B4F-C9E1-FF08-A1988299B6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1" t="57268" r="49976" b="36127"/>
          <a:stretch/>
        </p:blipFill>
        <p:spPr>
          <a:xfrm>
            <a:off x="1772693" y="1560118"/>
            <a:ext cx="1692776" cy="3551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876E991-F39A-416F-DCBB-BC3537396D05}"/>
              </a:ext>
            </a:extLst>
          </p:cNvPr>
          <p:cNvSpPr txBox="1"/>
          <p:nvPr/>
        </p:nvSpPr>
        <p:spPr>
          <a:xfrm rot="16200000">
            <a:off x="2992906" y="623885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DLD1</a:t>
            </a:r>
            <a:endParaRPr lang="es-E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cage&#10;&#10;Description automatically generated">
            <a:extLst>
              <a:ext uri="{FF2B5EF4-FFF2-40B4-BE49-F238E27FC236}">
                <a16:creationId xmlns:a16="http://schemas.microsoft.com/office/drawing/2014/main" id="{DE959D38-09A6-D283-1BD6-831FC3B9A6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0" t="43703" r="52680" b="50343"/>
          <a:stretch/>
        </p:blipFill>
        <p:spPr>
          <a:xfrm>
            <a:off x="1769805" y="1965169"/>
            <a:ext cx="1695664" cy="30196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C2FF62-79CD-299A-F2E8-DC4727A1D187}"/>
              </a:ext>
            </a:extLst>
          </p:cNvPr>
          <p:cNvCxnSpPr/>
          <p:nvPr/>
        </p:nvCxnSpPr>
        <p:spPr>
          <a:xfrm>
            <a:off x="1691273" y="1738774"/>
            <a:ext cx="731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F366EFF-B7FC-F66E-3C82-C7ABA3FD44D1}"/>
              </a:ext>
            </a:extLst>
          </p:cNvPr>
          <p:cNvSpPr txBox="1"/>
          <p:nvPr/>
        </p:nvSpPr>
        <p:spPr>
          <a:xfrm>
            <a:off x="1140963" y="1228318"/>
            <a:ext cx="659154" cy="246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250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782E5A-E7E6-2781-74CD-77341E5F7F5E}"/>
              </a:ext>
            </a:extLst>
          </p:cNvPr>
          <p:cNvCxnSpPr/>
          <p:nvPr/>
        </p:nvCxnSpPr>
        <p:spPr>
          <a:xfrm>
            <a:off x="1694039" y="1367467"/>
            <a:ext cx="731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AE9496D-3082-AF4D-229A-F78228C85C2E}"/>
              </a:ext>
            </a:extLst>
          </p:cNvPr>
          <p:cNvSpPr txBox="1"/>
          <p:nvPr/>
        </p:nvSpPr>
        <p:spPr>
          <a:xfrm>
            <a:off x="1451187" y="2299468"/>
            <a:ext cx="2375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Nterminus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antibody</a:t>
            </a:r>
          </a:p>
        </p:txBody>
      </p:sp>
    </p:spTree>
    <p:extLst>
      <p:ext uri="{BB962C8B-B14F-4D97-AF65-F5344CB8AC3E}">
        <p14:creationId xmlns:p14="http://schemas.microsoft.com/office/powerpoint/2010/main" val="131898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white&#10;&#10;Description automatically generated">
            <a:extLst>
              <a:ext uri="{FF2B5EF4-FFF2-40B4-BE49-F238E27FC236}">
                <a16:creationId xmlns:a16="http://schemas.microsoft.com/office/drawing/2014/main" id="{6E1991C2-381F-6FE9-C72C-679B50A64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767"/>
            <a:ext cx="5398008" cy="4026408"/>
          </a:xfrm>
          <a:prstGeom prst="rect">
            <a:avLst/>
          </a:prstGeom>
        </p:spPr>
      </p:pic>
      <p:pic>
        <p:nvPicPr>
          <p:cNvPr id="15" name="Picture 14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66E426B8-B154-B60E-C637-A9B428AE9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938" y="351767"/>
            <a:ext cx="5398008" cy="4026408"/>
          </a:xfrm>
          <a:prstGeom prst="rect">
            <a:avLst/>
          </a:prstGeom>
        </p:spPr>
      </p:pic>
      <p:pic>
        <p:nvPicPr>
          <p:cNvPr id="5" name="Picture 4" descr="A picture containing cage&#10;&#10;Description automatically generated">
            <a:extLst>
              <a:ext uri="{FF2B5EF4-FFF2-40B4-BE49-F238E27FC236}">
                <a16:creationId xmlns:a16="http://schemas.microsoft.com/office/drawing/2014/main" id="{97574302-E258-FF7E-42D3-F8BB1A7F7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682" y="3168396"/>
            <a:ext cx="4858512" cy="36301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F35D55-40BE-4D01-870A-C97844FE0794}"/>
              </a:ext>
            </a:extLst>
          </p:cNvPr>
          <p:cNvSpPr/>
          <p:nvPr/>
        </p:nvSpPr>
        <p:spPr>
          <a:xfrm>
            <a:off x="1424764" y="1169581"/>
            <a:ext cx="1297172" cy="4784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33BE9D-7D5F-B98A-735F-8B81D6A93690}"/>
              </a:ext>
            </a:extLst>
          </p:cNvPr>
          <p:cNvSpPr/>
          <p:nvPr/>
        </p:nvSpPr>
        <p:spPr>
          <a:xfrm>
            <a:off x="3905694" y="4631253"/>
            <a:ext cx="1335054" cy="4784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10968A-7396-E068-4259-2206DA099B49}"/>
              </a:ext>
            </a:extLst>
          </p:cNvPr>
          <p:cNvSpPr/>
          <p:nvPr/>
        </p:nvSpPr>
        <p:spPr>
          <a:xfrm>
            <a:off x="6732459" y="2529550"/>
            <a:ext cx="1302552" cy="4784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CB544F-807B-2A99-A245-5FA4EFFD0425}"/>
              </a:ext>
            </a:extLst>
          </p:cNvPr>
          <p:cNvSpPr txBox="1"/>
          <p:nvPr/>
        </p:nvSpPr>
        <p:spPr>
          <a:xfrm>
            <a:off x="4190459" y="1244012"/>
            <a:ext cx="1050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FC8C3E-D255-FF09-ACEE-E0C0CE74AF93}"/>
              </a:ext>
            </a:extLst>
          </p:cNvPr>
          <p:cNvSpPr txBox="1"/>
          <p:nvPr/>
        </p:nvSpPr>
        <p:spPr>
          <a:xfrm>
            <a:off x="9454394" y="2630358"/>
            <a:ext cx="772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248B14-0C10-8808-732E-7C8630F8ADC3}"/>
              </a:ext>
            </a:extLst>
          </p:cNvPr>
          <p:cNvSpPr txBox="1"/>
          <p:nvPr/>
        </p:nvSpPr>
        <p:spPr>
          <a:xfrm>
            <a:off x="6632944" y="4642116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7A40A6-A2BA-CDFC-BCB1-B0E8B9D482CD}"/>
              </a:ext>
            </a:extLst>
          </p:cNvPr>
          <p:cNvSpPr txBox="1"/>
          <p:nvPr/>
        </p:nvSpPr>
        <p:spPr>
          <a:xfrm>
            <a:off x="4342859" y="492635"/>
            <a:ext cx="2770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BRCA2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antibodies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846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29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3</cp:revision>
  <dcterms:created xsi:type="dcterms:W3CDTF">2022-08-02T19:39:39Z</dcterms:created>
  <dcterms:modified xsi:type="dcterms:W3CDTF">2022-08-24T02:22:05Z</dcterms:modified>
</cp:coreProperties>
</file>