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51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menez Sainz, Judit" userId="50e9ac65-508a-4cd1-8f45-9f06dab0a69d" providerId="ADAL" clId="{79E7E16D-9ACE-4720-A0AE-EE5ADF877A54}"/>
    <pc:docChg chg="modSld">
      <pc:chgData name="Jimenez Sainz, Judit" userId="50e9ac65-508a-4cd1-8f45-9f06dab0a69d" providerId="ADAL" clId="{79E7E16D-9ACE-4720-A0AE-EE5ADF877A54}" dt="2022-05-03T19:59:35.583" v="0" actId="1076"/>
      <pc:docMkLst>
        <pc:docMk/>
      </pc:docMkLst>
      <pc:sldChg chg="modSp mod">
        <pc:chgData name="Jimenez Sainz, Judit" userId="50e9ac65-508a-4cd1-8f45-9f06dab0a69d" providerId="ADAL" clId="{79E7E16D-9ACE-4720-A0AE-EE5ADF877A54}" dt="2022-05-03T19:59:35.583" v="0" actId="1076"/>
        <pc:sldMkLst>
          <pc:docMk/>
          <pc:sldMk cId="1527725572" sldId="256"/>
        </pc:sldMkLst>
        <pc:spChg chg="mod">
          <ac:chgData name="Jimenez Sainz, Judit" userId="50e9ac65-508a-4cd1-8f45-9f06dab0a69d" providerId="ADAL" clId="{79E7E16D-9ACE-4720-A0AE-EE5ADF877A54}" dt="2022-05-03T19:59:35.583" v="0" actId="1076"/>
          <ac:spMkLst>
            <pc:docMk/>
            <pc:sldMk cId="1527725572" sldId="256"/>
            <ac:spMk id="39" creationId="{25A5E148-1061-4FAA-BF2A-8AF535A886CD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B91D4-5F22-4942-A56F-0E1DC143C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DB4202-A11B-4093-B93A-2F079CF7C5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417BC0-EF38-426A-8494-9F13F87D1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EFADE-F64C-4DC5-8AD4-1FC3335F5B61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078531-DD07-4DC2-A4E5-8336EBD8B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5C1D56-312A-43B4-B7C2-50A1861E8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DED-0A8B-47D7-94A4-E9D2CECE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460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96B4A-D8C4-4B76-A26B-0A88F40BE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49AACC-23A2-45A8-8475-5E4CA7F51C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922184-85CC-4729-AEA1-F8BA823EA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EFADE-F64C-4DC5-8AD4-1FC3335F5B61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DAA63F-754E-4FAD-B346-B96F7EF758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1F5B0-B640-42B1-95FC-6021AEE32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DED-0A8B-47D7-94A4-E9D2CECE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9606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6C19F6-85A8-47D2-8BF6-479AD9B9E6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85E57A6-A206-4BEB-9888-88A2B8201C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2D7964-4446-4AAF-B3A7-5868BA1DF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EFADE-F64C-4DC5-8AD4-1FC3335F5B61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6F830C-0622-4E3A-88CB-2F081D4929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1FF302-78FA-4E27-9C3C-E028E9FA7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DED-0A8B-47D7-94A4-E9D2CECE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698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26577D-BB64-4040-98B0-A690997C4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BBA43-F0B8-4C23-8F01-BE0CB9ABE6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DF58B-C75F-4A34-8281-B60B73FC5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EFADE-F64C-4DC5-8AD4-1FC3335F5B61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6A834-C4FA-4DAD-8585-FA33D66121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4F5ABB-3DAE-4079-A9BC-2DCB64294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DED-0A8B-47D7-94A4-E9D2CECE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094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A7F82F-DC2B-4F11-A37F-80FC82160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0125DC-2F96-45E9-94B4-4093880A8B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02F219-3FA0-463A-812C-30B02E337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EFADE-F64C-4DC5-8AD4-1FC3335F5B61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3B0CDA-9E11-4C60-B06C-98CBCC9FA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826DF7-B0A9-45DF-90C7-117732977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DED-0A8B-47D7-94A4-E9D2CECE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632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19269-CE92-4667-A5F5-FBCA6D1AD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AD5F5-8035-43DD-BB2D-B0D60ADDAF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0B7BEA-71EB-493F-B37D-4B5A2A2C4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1E0D99-1160-4F93-B6BB-12C7E9BCA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EFADE-F64C-4DC5-8AD4-1FC3335F5B61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D17B95-5E6E-4DE2-81B7-F64F2BEAD7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93FEC3-CCAD-49C8-9952-45CF64B3A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DED-0A8B-47D7-94A4-E9D2CECE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681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2C89E-AC79-4C3B-8B02-C23B2FDAB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A9EED0-B4D6-420A-99C7-A195AE1FE4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A164C6-95BA-4F6C-83C4-A996E209D2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F41477-7B1B-4744-95BC-7E07E6E3F84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B27E18A-4F39-4229-86C2-BDB3B0A7AA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5BF87C5-4B8B-4679-B0BB-4F7ED51EFD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EFADE-F64C-4DC5-8AD4-1FC3335F5B61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F90D615-DA08-4724-A02B-2A2B107481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C2BC6E0-F091-4D06-9064-811C74C13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DED-0A8B-47D7-94A4-E9D2CECE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893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4B251-68F6-4428-AC54-E0E1DD079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67BFC35-B98E-4D53-A02B-B13C9B0C9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EFADE-F64C-4DC5-8AD4-1FC3335F5B61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31B1D7-4553-4B0F-8EAD-D57F70CA2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6815987-8D0F-4C78-9A41-CA644DE7E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DED-0A8B-47D7-94A4-E9D2CECE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447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F49DCDC-B6C5-4AE5-A45D-8DB67DF39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EFADE-F64C-4DC5-8AD4-1FC3335F5B61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D745248-E5E0-4747-AAD7-FF6D63285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6B0F4A-2DE0-4D8A-B3FA-39FE4C706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DED-0A8B-47D7-94A4-E9D2CECE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800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1C0B8-4471-4471-8018-E25DFDED7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2B92B-28DC-4655-AA34-621819254A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366574-EE63-4C95-B8E8-28E79BB9C4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9B1585-56A9-4C9D-BCFA-55A8D5D30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EFADE-F64C-4DC5-8AD4-1FC3335F5B61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106BB1-7505-489E-BC2B-954CC9E9E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6DFE8B-0E85-42FD-9510-3F43A87D2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DED-0A8B-47D7-94A4-E9D2CECE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283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AA15C-9012-46D5-A3D7-FF1CD803AF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D7F0BE-33AF-4584-BDE8-09BC21E5652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969DA6-1AD3-49D0-85C3-56BA7D9590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518E62-5BE9-4FEE-A4E7-28567549B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EFADE-F64C-4DC5-8AD4-1FC3335F5B61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B70C67-A637-4EB6-8099-D988089F7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3D0370-A495-4350-81EC-D674629FB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DED-0A8B-47D7-94A4-E9D2CECE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242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E1BE15-0A4B-406B-A3D8-AC44D94708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1307F3-9097-48F7-A4FE-BABA2E24CE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938226-DC05-46B1-9427-2C13FC466D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1EFADE-F64C-4DC5-8AD4-1FC3335F5B61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2039A4-79F3-4469-8B94-67D6197F7B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E2CF9A-29E8-4E61-8F4A-65C825306D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82DED-0A8B-47D7-94A4-E9D2CECE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715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74" descr="A picture containing text&#10;&#10;Description automatically generated">
            <a:extLst>
              <a:ext uri="{FF2B5EF4-FFF2-40B4-BE49-F238E27FC236}">
                <a16:creationId xmlns:a16="http://schemas.microsoft.com/office/drawing/2014/main" id="{8F24ECCF-0BF9-424B-8B10-30BB03CFF0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779" y="584342"/>
            <a:ext cx="4605528" cy="344119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4660E92-8E35-459C-86E6-11777C32B6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18" t="55607" r="51578" b="34728"/>
          <a:stretch/>
        </p:blipFill>
        <p:spPr>
          <a:xfrm>
            <a:off x="2165981" y="2692494"/>
            <a:ext cx="1007288" cy="3761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A68859-2405-407D-9224-644A62F14F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31" t="40000" r="54059" b="49069"/>
          <a:stretch/>
        </p:blipFill>
        <p:spPr>
          <a:xfrm>
            <a:off x="2165981" y="2281645"/>
            <a:ext cx="1004437" cy="3761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E645B5A-EC96-4445-8F9A-ACD40A8B1D71}"/>
              </a:ext>
            </a:extLst>
          </p:cNvPr>
          <p:cNvSpPr txBox="1"/>
          <p:nvPr/>
        </p:nvSpPr>
        <p:spPr>
          <a:xfrm>
            <a:off x="2159781" y="962741"/>
            <a:ext cx="10486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+HA-RAD51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8D4B44-2B1B-43D8-9162-71E115A9CEE3}"/>
              </a:ext>
            </a:extLst>
          </p:cNvPr>
          <p:cNvSpPr txBox="1"/>
          <p:nvPr/>
        </p:nvSpPr>
        <p:spPr>
          <a:xfrm rot="16200000">
            <a:off x="2149238" y="1906896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0DFDCFC-3343-43F5-AE46-790AA0520FAE}"/>
              </a:ext>
            </a:extLst>
          </p:cNvPr>
          <p:cNvSpPr txBox="1"/>
          <p:nvPr/>
        </p:nvSpPr>
        <p:spPr>
          <a:xfrm rot="16200000">
            <a:off x="2356989" y="1906896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2FF330-F2B2-43F3-82EF-95A8331A2893}"/>
              </a:ext>
            </a:extLst>
          </p:cNvPr>
          <p:cNvSpPr txBox="1"/>
          <p:nvPr/>
        </p:nvSpPr>
        <p:spPr>
          <a:xfrm rot="16200000">
            <a:off x="2260359" y="1612745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28D3EB4-FE00-4BF3-82A9-94BCF3D30006}"/>
              </a:ext>
            </a:extLst>
          </p:cNvPr>
          <p:cNvSpPr txBox="1"/>
          <p:nvPr/>
        </p:nvSpPr>
        <p:spPr>
          <a:xfrm rot="16200000">
            <a:off x="2517436" y="1646408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6AAC65-DD30-4BB4-AEBA-FEAC4FE61B8E}"/>
              </a:ext>
            </a:extLst>
          </p:cNvPr>
          <p:cNvSpPr txBox="1"/>
          <p:nvPr/>
        </p:nvSpPr>
        <p:spPr>
          <a:xfrm rot="16200000">
            <a:off x="1897876" y="1859607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8BC79DC-453F-41FD-8889-9E244FDA0ADC}"/>
              </a:ext>
            </a:extLst>
          </p:cNvPr>
          <p:cNvSpPr txBox="1"/>
          <p:nvPr/>
        </p:nvSpPr>
        <p:spPr>
          <a:xfrm>
            <a:off x="3135372" y="778075"/>
            <a:ext cx="1295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+HA-RAD51 T131P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9913C55-0F6D-42CB-93EC-9797568B7366}"/>
              </a:ext>
            </a:extLst>
          </p:cNvPr>
          <p:cNvSpPr txBox="1"/>
          <p:nvPr/>
        </p:nvSpPr>
        <p:spPr>
          <a:xfrm rot="16200000">
            <a:off x="3287155" y="1906896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4B02DC2-7A78-417A-93A9-47E5C32B250B}"/>
              </a:ext>
            </a:extLst>
          </p:cNvPr>
          <p:cNvSpPr txBox="1"/>
          <p:nvPr/>
        </p:nvSpPr>
        <p:spPr>
          <a:xfrm rot="16200000">
            <a:off x="3471514" y="1906896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559534B-8616-4B70-84D4-1C4BA9FCD2A5}"/>
              </a:ext>
            </a:extLst>
          </p:cNvPr>
          <p:cNvSpPr txBox="1"/>
          <p:nvPr/>
        </p:nvSpPr>
        <p:spPr>
          <a:xfrm rot="16200000">
            <a:off x="3382634" y="1612745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0F1CBB-E7BC-4EF3-B59D-79B5E59CC659}"/>
              </a:ext>
            </a:extLst>
          </p:cNvPr>
          <p:cNvSpPr txBox="1"/>
          <p:nvPr/>
        </p:nvSpPr>
        <p:spPr>
          <a:xfrm rot="16200000">
            <a:off x="3651579" y="1646408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4BC20E7-72D9-4C07-B554-26F94CA4BAC1}"/>
              </a:ext>
            </a:extLst>
          </p:cNvPr>
          <p:cNvSpPr txBox="1"/>
          <p:nvPr/>
        </p:nvSpPr>
        <p:spPr>
          <a:xfrm rot="16200000">
            <a:off x="3023812" y="1859607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CE6AD63-F955-4D21-8CDF-3F4EA1BBC9E4}"/>
              </a:ext>
            </a:extLst>
          </p:cNvPr>
          <p:cNvSpPr txBox="1"/>
          <p:nvPr/>
        </p:nvSpPr>
        <p:spPr>
          <a:xfrm>
            <a:off x="4283649" y="2759810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F6F5BC-018C-451B-B82A-A99C2E4030C7}"/>
              </a:ext>
            </a:extLst>
          </p:cNvPr>
          <p:cNvSpPr txBox="1"/>
          <p:nvPr/>
        </p:nvSpPr>
        <p:spPr>
          <a:xfrm>
            <a:off x="4289624" y="2254717"/>
            <a:ext cx="1082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</a:t>
            </a:r>
          </a:p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(MBP)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A98C46-E290-421E-A49F-DF14A628AFE1}"/>
              </a:ext>
            </a:extLst>
          </p:cNvPr>
          <p:cNvCxnSpPr/>
          <p:nvPr/>
        </p:nvCxnSpPr>
        <p:spPr>
          <a:xfrm>
            <a:off x="2208173" y="1188014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D8E0F10-F3B8-49EB-A515-D6CD65B533E4}"/>
              </a:ext>
            </a:extLst>
          </p:cNvPr>
          <p:cNvCxnSpPr/>
          <p:nvPr/>
        </p:nvCxnSpPr>
        <p:spPr>
          <a:xfrm>
            <a:off x="3366420" y="1188014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88E5284-5919-4500-AB91-6630B9582066}"/>
              </a:ext>
            </a:extLst>
          </p:cNvPr>
          <p:cNvCxnSpPr/>
          <p:nvPr/>
        </p:nvCxnSpPr>
        <p:spPr>
          <a:xfrm>
            <a:off x="2221404" y="766283"/>
            <a:ext cx="2103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B0A5401-46CA-41EF-BD73-2DC62945E500}"/>
              </a:ext>
            </a:extLst>
          </p:cNvPr>
          <p:cNvCxnSpPr/>
          <p:nvPr/>
        </p:nvCxnSpPr>
        <p:spPr>
          <a:xfrm>
            <a:off x="2087987" y="2600045"/>
            <a:ext cx="7315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AB43E6A5-568F-4C73-BDB4-52B4719D0B87}"/>
              </a:ext>
            </a:extLst>
          </p:cNvPr>
          <p:cNvSpPr txBox="1"/>
          <p:nvPr/>
        </p:nvSpPr>
        <p:spPr>
          <a:xfrm>
            <a:off x="1554475" y="2773217"/>
            <a:ext cx="6142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 37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0A1CE6-AC50-462D-A89D-C81EC1911FB1}"/>
              </a:ext>
            </a:extLst>
          </p:cNvPr>
          <p:cNvSpPr txBox="1"/>
          <p:nvPr/>
        </p:nvSpPr>
        <p:spPr>
          <a:xfrm>
            <a:off x="1554475" y="2474670"/>
            <a:ext cx="6142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 70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F8E3EF8-E177-4070-9716-862BD249C060}"/>
              </a:ext>
            </a:extLst>
          </p:cNvPr>
          <p:cNvCxnSpPr/>
          <p:nvPr/>
        </p:nvCxnSpPr>
        <p:spPr>
          <a:xfrm>
            <a:off x="2087519" y="2900218"/>
            <a:ext cx="7315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356B3082-0EB0-4FEF-957A-EA7C26299837}"/>
              </a:ext>
            </a:extLst>
          </p:cNvPr>
          <p:cNvSpPr txBox="1"/>
          <p:nvPr/>
        </p:nvSpPr>
        <p:spPr>
          <a:xfrm>
            <a:off x="2116591" y="3013107"/>
            <a:ext cx="11721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1   2   3    4    5  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09E3FDE-E1EE-4EDB-9C2E-DA1D65C5EC96}"/>
              </a:ext>
            </a:extLst>
          </p:cNvPr>
          <p:cNvSpPr txBox="1"/>
          <p:nvPr/>
        </p:nvSpPr>
        <p:spPr>
          <a:xfrm>
            <a:off x="3209126" y="3013107"/>
            <a:ext cx="12426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 6   7    8    9   10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D72554EA-250C-4746-BF5C-728B1956CA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56" t="55607" r="31214" b="34728"/>
          <a:stretch/>
        </p:blipFill>
        <p:spPr>
          <a:xfrm>
            <a:off x="3285392" y="2692494"/>
            <a:ext cx="1060855" cy="3761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103B300-ABAF-4112-A2AE-84748DA90A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041" t="40000" r="30925" b="49069"/>
          <a:stretch/>
        </p:blipFill>
        <p:spPr>
          <a:xfrm>
            <a:off x="3285393" y="2281645"/>
            <a:ext cx="1060854" cy="3761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79A20545-0618-48CF-A037-DDE6EC6393FB}"/>
              </a:ext>
            </a:extLst>
          </p:cNvPr>
          <p:cNvSpPr txBox="1"/>
          <p:nvPr/>
        </p:nvSpPr>
        <p:spPr>
          <a:xfrm>
            <a:off x="2015755" y="501134"/>
            <a:ext cx="25337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Picture 33" descr="A picture containing kitchen appliance&#10;&#10;Description automatically generated">
            <a:extLst>
              <a:ext uri="{FF2B5EF4-FFF2-40B4-BE49-F238E27FC236}">
                <a16:creationId xmlns:a16="http://schemas.microsoft.com/office/drawing/2014/main" id="{142677F2-A393-4030-9323-C3D50A5AEA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0259" y="3036809"/>
            <a:ext cx="5218176" cy="389229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3E0B2111-4F40-4E14-90C0-CB379BA938C8}"/>
              </a:ext>
            </a:extLst>
          </p:cNvPr>
          <p:cNvSpPr txBox="1"/>
          <p:nvPr/>
        </p:nvSpPr>
        <p:spPr>
          <a:xfrm>
            <a:off x="1381653" y="457589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361D1F5-B115-4102-BFBC-ED187F6C29BB}"/>
              </a:ext>
            </a:extLst>
          </p:cNvPr>
          <p:cNvSpPr txBox="1"/>
          <p:nvPr/>
        </p:nvSpPr>
        <p:spPr>
          <a:xfrm>
            <a:off x="6951675" y="1978776"/>
            <a:ext cx="1082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</a:t>
            </a:r>
          </a:p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(MBP)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5A5E148-1061-4FAA-BF2A-8AF535A886CD}"/>
              </a:ext>
            </a:extLst>
          </p:cNvPr>
          <p:cNvSpPr txBox="1"/>
          <p:nvPr/>
        </p:nvSpPr>
        <p:spPr>
          <a:xfrm>
            <a:off x="4772720" y="5299433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8BC90D5-E0F4-4593-8DA4-764156D2582A}"/>
              </a:ext>
            </a:extLst>
          </p:cNvPr>
          <p:cNvSpPr txBox="1"/>
          <p:nvPr/>
        </p:nvSpPr>
        <p:spPr>
          <a:xfrm>
            <a:off x="7847433" y="552131"/>
            <a:ext cx="10486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+HA-RAD51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6C86B5-0AD0-43D2-9E0F-28369F2D369D}"/>
              </a:ext>
            </a:extLst>
          </p:cNvPr>
          <p:cNvSpPr txBox="1"/>
          <p:nvPr/>
        </p:nvSpPr>
        <p:spPr>
          <a:xfrm rot="16200000">
            <a:off x="7836890" y="1496286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EEB364F-FB85-47FD-883B-0433EFF670F2}"/>
              </a:ext>
            </a:extLst>
          </p:cNvPr>
          <p:cNvSpPr txBox="1"/>
          <p:nvPr/>
        </p:nvSpPr>
        <p:spPr>
          <a:xfrm rot="16200000">
            <a:off x="8044641" y="1496286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81AEF52-BD98-4E86-8886-3A573EC4F430}"/>
              </a:ext>
            </a:extLst>
          </p:cNvPr>
          <p:cNvSpPr txBox="1"/>
          <p:nvPr/>
        </p:nvSpPr>
        <p:spPr>
          <a:xfrm rot="16200000">
            <a:off x="7948011" y="1202135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174CF21-826E-4C34-918B-54ED699BCB13}"/>
              </a:ext>
            </a:extLst>
          </p:cNvPr>
          <p:cNvSpPr txBox="1"/>
          <p:nvPr/>
        </p:nvSpPr>
        <p:spPr>
          <a:xfrm rot="16200000">
            <a:off x="8205088" y="1235798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BD2A557-138D-4E29-A09C-4F66E4DBACCE}"/>
              </a:ext>
            </a:extLst>
          </p:cNvPr>
          <p:cNvSpPr txBox="1"/>
          <p:nvPr/>
        </p:nvSpPr>
        <p:spPr>
          <a:xfrm rot="16200000">
            <a:off x="7585528" y="1448997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36EC758D-0D6C-491E-9410-E11FFBE26194}"/>
              </a:ext>
            </a:extLst>
          </p:cNvPr>
          <p:cNvSpPr txBox="1"/>
          <p:nvPr/>
        </p:nvSpPr>
        <p:spPr>
          <a:xfrm>
            <a:off x="8694688" y="367465"/>
            <a:ext cx="1295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+HA-RAD51 T131P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C930BF5-17EC-46FE-B6A1-044B345DD5FD}"/>
              </a:ext>
            </a:extLst>
          </p:cNvPr>
          <p:cNvSpPr txBox="1"/>
          <p:nvPr/>
        </p:nvSpPr>
        <p:spPr>
          <a:xfrm rot="16200000">
            <a:off x="8846471" y="1496286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82F5352-EEA1-4561-B640-0AA47B9459A7}"/>
              </a:ext>
            </a:extLst>
          </p:cNvPr>
          <p:cNvSpPr txBox="1"/>
          <p:nvPr/>
        </p:nvSpPr>
        <p:spPr>
          <a:xfrm rot="16200000">
            <a:off x="9030830" y="1496286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FE184A0-6C0E-4F60-938F-148F025C0FF1}"/>
              </a:ext>
            </a:extLst>
          </p:cNvPr>
          <p:cNvSpPr txBox="1"/>
          <p:nvPr/>
        </p:nvSpPr>
        <p:spPr>
          <a:xfrm rot="16200000">
            <a:off x="8941950" y="1202135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C6E6D17-A9C0-402F-835A-72C12FD10C05}"/>
              </a:ext>
            </a:extLst>
          </p:cNvPr>
          <p:cNvSpPr txBox="1"/>
          <p:nvPr/>
        </p:nvSpPr>
        <p:spPr>
          <a:xfrm rot="16200000">
            <a:off x="9210895" y="1235798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494AD87-26A8-4E5C-957B-BBA5894323E1}"/>
              </a:ext>
            </a:extLst>
          </p:cNvPr>
          <p:cNvSpPr txBox="1"/>
          <p:nvPr/>
        </p:nvSpPr>
        <p:spPr>
          <a:xfrm rot="16200000">
            <a:off x="8615212" y="1448997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719F1C09-B789-40B0-9EE9-CEA104DDBC15}"/>
              </a:ext>
            </a:extLst>
          </p:cNvPr>
          <p:cNvCxnSpPr/>
          <p:nvPr/>
        </p:nvCxnSpPr>
        <p:spPr>
          <a:xfrm>
            <a:off x="7895825" y="777404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DA92B12-9963-454D-9745-9710A36BDF0B}"/>
              </a:ext>
            </a:extLst>
          </p:cNvPr>
          <p:cNvCxnSpPr/>
          <p:nvPr/>
        </p:nvCxnSpPr>
        <p:spPr>
          <a:xfrm>
            <a:off x="8925736" y="777404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8D79911-E441-4698-A990-ACD30E55CFF7}"/>
              </a:ext>
            </a:extLst>
          </p:cNvPr>
          <p:cNvCxnSpPr/>
          <p:nvPr/>
        </p:nvCxnSpPr>
        <p:spPr>
          <a:xfrm>
            <a:off x="7740615" y="355673"/>
            <a:ext cx="2103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6AF86AC8-D9BE-49AC-9856-0601CEF0F481}"/>
              </a:ext>
            </a:extLst>
          </p:cNvPr>
          <p:cNvSpPr txBox="1"/>
          <p:nvPr/>
        </p:nvSpPr>
        <p:spPr>
          <a:xfrm>
            <a:off x="7534966" y="90524"/>
            <a:ext cx="25337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8FAAA69-A418-4250-9E7A-EF46416C4C0E}"/>
              </a:ext>
            </a:extLst>
          </p:cNvPr>
          <p:cNvSpPr txBox="1"/>
          <p:nvPr/>
        </p:nvSpPr>
        <p:spPr>
          <a:xfrm>
            <a:off x="5548054" y="3249606"/>
            <a:ext cx="10486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+HA-RAD51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4F21901-F1A9-40BC-9909-B264C940ECB5}"/>
              </a:ext>
            </a:extLst>
          </p:cNvPr>
          <p:cNvSpPr txBox="1"/>
          <p:nvPr/>
        </p:nvSpPr>
        <p:spPr>
          <a:xfrm rot="16200000">
            <a:off x="5537511" y="4193761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C3A9AF3-199C-48B9-809D-691AADAD5A9E}"/>
              </a:ext>
            </a:extLst>
          </p:cNvPr>
          <p:cNvSpPr txBox="1"/>
          <p:nvPr/>
        </p:nvSpPr>
        <p:spPr>
          <a:xfrm rot="16200000">
            <a:off x="5745262" y="4193761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7A0AE5D-2800-48BC-BA12-FE17BD200420}"/>
              </a:ext>
            </a:extLst>
          </p:cNvPr>
          <p:cNvSpPr txBox="1"/>
          <p:nvPr/>
        </p:nvSpPr>
        <p:spPr>
          <a:xfrm rot="16200000">
            <a:off x="5648632" y="3899610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214C5C7-6629-47CA-9EF0-F01B370CCB4B}"/>
              </a:ext>
            </a:extLst>
          </p:cNvPr>
          <p:cNvSpPr txBox="1"/>
          <p:nvPr/>
        </p:nvSpPr>
        <p:spPr>
          <a:xfrm rot="16200000">
            <a:off x="5905709" y="3933273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85A83DC-C407-4B59-91A6-39794D4C8D67}"/>
              </a:ext>
            </a:extLst>
          </p:cNvPr>
          <p:cNvSpPr txBox="1"/>
          <p:nvPr/>
        </p:nvSpPr>
        <p:spPr>
          <a:xfrm rot="16200000">
            <a:off x="5286149" y="4146472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BB9D2AC-E33B-4369-86AA-4EDF1CE5A6CE}"/>
              </a:ext>
            </a:extLst>
          </p:cNvPr>
          <p:cNvSpPr txBox="1"/>
          <p:nvPr/>
        </p:nvSpPr>
        <p:spPr>
          <a:xfrm>
            <a:off x="6363225" y="3064940"/>
            <a:ext cx="1295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+HA-RAD51 T131P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C8A0617-882D-4C23-A90C-5CF238C1CDC8}"/>
              </a:ext>
            </a:extLst>
          </p:cNvPr>
          <p:cNvSpPr txBox="1"/>
          <p:nvPr/>
        </p:nvSpPr>
        <p:spPr>
          <a:xfrm rot="16200000">
            <a:off x="6515008" y="4193761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D6E598A-698E-4628-A1E6-98D234B9AE15}"/>
              </a:ext>
            </a:extLst>
          </p:cNvPr>
          <p:cNvSpPr txBox="1"/>
          <p:nvPr/>
        </p:nvSpPr>
        <p:spPr>
          <a:xfrm rot="16200000">
            <a:off x="6699367" y="4193761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DD88BEE-C073-4109-BE3B-3F58BFA94368}"/>
              </a:ext>
            </a:extLst>
          </p:cNvPr>
          <p:cNvSpPr txBox="1"/>
          <p:nvPr/>
        </p:nvSpPr>
        <p:spPr>
          <a:xfrm rot="16200000">
            <a:off x="6610487" y="3899610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6595FAD-F7ED-4F4B-A960-3F0EF8BD32E1}"/>
              </a:ext>
            </a:extLst>
          </p:cNvPr>
          <p:cNvSpPr txBox="1"/>
          <p:nvPr/>
        </p:nvSpPr>
        <p:spPr>
          <a:xfrm rot="16200000">
            <a:off x="6879432" y="3933273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E62F8AF-90E2-48E9-B6CE-114A317C125E}"/>
              </a:ext>
            </a:extLst>
          </p:cNvPr>
          <p:cNvSpPr txBox="1"/>
          <p:nvPr/>
        </p:nvSpPr>
        <p:spPr>
          <a:xfrm rot="16200000">
            <a:off x="6251665" y="4146472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BE011893-4D51-4074-832C-4329DAAA2188}"/>
              </a:ext>
            </a:extLst>
          </p:cNvPr>
          <p:cNvCxnSpPr/>
          <p:nvPr/>
        </p:nvCxnSpPr>
        <p:spPr>
          <a:xfrm>
            <a:off x="5596446" y="3474879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CD079E03-344E-48B2-9567-6F54E4EA66AF}"/>
              </a:ext>
            </a:extLst>
          </p:cNvPr>
          <p:cNvCxnSpPr/>
          <p:nvPr/>
        </p:nvCxnSpPr>
        <p:spPr>
          <a:xfrm>
            <a:off x="6594273" y="3474879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D2F57689-6897-4F77-850C-F19F35413243}"/>
              </a:ext>
            </a:extLst>
          </p:cNvPr>
          <p:cNvCxnSpPr/>
          <p:nvPr/>
        </p:nvCxnSpPr>
        <p:spPr>
          <a:xfrm>
            <a:off x="5609677" y="3053148"/>
            <a:ext cx="21031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3B72E413-F618-4886-B842-751AB228FE1E}"/>
              </a:ext>
            </a:extLst>
          </p:cNvPr>
          <p:cNvSpPr txBox="1"/>
          <p:nvPr/>
        </p:nvSpPr>
        <p:spPr>
          <a:xfrm>
            <a:off x="5404028" y="2787999"/>
            <a:ext cx="25337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E9D661F0-3051-472F-9D11-337D70C17B83}"/>
              </a:ext>
            </a:extLst>
          </p:cNvPr>
          <p:cNvSpPr/>
          <p:nvPr/>
        </p:nvSpPr>
        <p:spPr>
          <a:xfrm>
            <a:off x="5544309" y="5262434"/>
            <a:ext cx="1990657" cy="3504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90BC2E6-9E20-4A52-8B76-CD29C8452A29}"/>
              </a:ext>
            </a:extLst>
          </p:cNvPr>
          <p:cNvSpPr/>
          <p:nvPr/>
        </p:nvSpPr>
        <p:spPr>
          <a:xfrm>
            <a:off x="7687366" y="2022128"/>
            <a:ext cx="2193172" cy="35047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725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80</Words>
  <Application>Microsoft Office PowerPoint</Application>
  <PresentationFormat>Widescreen</PresentationFormat>
  <Paragraphs>50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1</cp:revision>
  <dcterms:created xsi:type="dcterms:W3CDTF">2022-05-03T19:49:33Z</dcterms:created>
  <dcterms:modified xsi:type="dcterms:W3CDTF">2022-05-03T19:59:37Z</dcterms:modified>
</cp:coreProperties>
</file>