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51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D1F4F7-495C-4B03-B118-83AE019BAA8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007F92-89FA-401A-BEBB-95B03DD63AB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E7EC5D-8791-4B90-9771-F70233498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4A5FA7-3766-4732-9CDB-35A0A8E47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669856-4E47-425F-A2B8-03C3132FE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8948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84D71-7C6B-43BA-8FEA-CA30BE35F4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59506CB-6591-4B5E-AD91-95728F67EF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68574C-9442-4C99-BB60-4C27CC4D74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DA7E9A-118A-4E89-8343-68820D1A1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41AF1A-FB8E-4E25-A95C-AD67AB1AC4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3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D0DAB76-4381-49BE-89D0-62FBD36DAD3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DE00AE-B90D-410C-A29B-2C898A45D1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C2A8E9-55D1-4136-BFB3-0212D1FC7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8CFE12-1588-4E3D-B21B-6843C27C5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0B97F0-76A1-4923-91AE-84AEE4C20A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23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F82B21-C520-48EC-A497-413BDA8AC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95F445-3E1A-4097-B923-9313354A33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81F8-F91A-47A8-BC6A-E4ACED21A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951506-55D0-4990-AB2A-AC488BCB92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375F40-513C-4C08-A932-548E3CF76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52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F0E62D-4ECB-48F2-B602-06466742EC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F52004-7CA4-40CD-B8D2-A47B360D8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0E54E4-5642-46D9-81B7-8F79DAEFB8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11A5BA-0AA4-44AB-954A-2AA4237AE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D27E727-6DEF-4314-9EF7-C73A0AACE3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9103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F0A327-4575-4D9F-A23C-067CB2F9C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47958-49EB-4EA7-BF45-AE56A05072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84F569-3785-4982-B959-A5EE9D8D5A9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D32FC5-DFDF-43CC-8A05-82F429C436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00DD66-802B-453E-A66A-46BB53A924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39E23B-D27E-4C6A-95F7-431A1C8BF3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86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51737-0FA7-4D42-905C-6B8519DAD6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E2D20B-82F3-4400-B978-1D5D84176A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AAFD33-BBCF-4E6C-80E9-532076F25D8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DDE3C2-0DE2-4063-B39C-2789BD7503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86EC689-15B8-40EC-B493-AD19AD9BADD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FE8A832-085B-4757-AE9B-70599A584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846E75-C35F-4CAA-AF46-861D771A6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12B7C40-4D64-4059-B72D-8B3642257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603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A08B6-3DBB-49C4-A970-3000AF209F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1DD615B-1EAB-4802-889B-7916C4280B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C7C6FA-93B5-47BB-A960-F5A2FFB9AC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803D56-CDE4-45F5-90BC-A72EDC84FA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1584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D0008-76C6-4797-B96C-F166307F49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B48CDC-893A-42DF-8FC4-7F161775CB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5C1485-3B58-4D57-9944-9E34588904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3746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CF73E3-43F1-4DB3-9B49-E23FDD0E5E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AE0A52-5949-4635-979A-55D60B6E887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6AD53-AD33-44E1-9493-0B71E08DF8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CB2A4D-4A98-4A42-8116-A63E91352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A5BC7DB-122B-4A0F-BDA8-9E7C50C9B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8A44B7-A9A0-45BA-B6AD-B8C07E4FC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5583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9E91A5-B5BB-40B8-8A3F-EB512EAD72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1E3744-4B3A-4857-8A19-79B4364E9B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EE737B4-B5D8-4FD1-A16A-E3E680C39A0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7DEA58-BC7A-4625-A8AD-44D78E4CED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4AE048-D4C0-4F09-877C-093FA24DB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DE1237-159D-4C2F-BCC6-6D699BE33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85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B32CC4-E3EE-47F9-BA1E-E4A4189EF5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195C5C-33BA-4564-826A-452EF3C736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9B54D-D2F9-4153-8CBE-8DA3AD3F1D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208923-5CF6-4606-A4E1-24FDEEA668ED}" type="datetimeFigureOut">
              <a:rPr lang="en-US" smtClean="0"/>
              <a:t>5/3/2022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1F2606-2840-4221-8540-531B5E0538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795850-2C9F-42EC-BAB7-B56E1BE152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20F710-223C-4FC3-82F7-188F13957D3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1171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A1A572-FFE4-4EA0-8620-398E8F4FBFC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3" t="45476" r="52228" b="47644"/>
          <a:stretch/>
        </p:blipFill>
        <p:spPr>
          <a:xfrm>
            <a:off x="1494567" y="2556623"/>
            <a:ext cx="1251309" cy="3137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3D3354C-5736-4129-A916-4055CA3A98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84" t="35965" r="53227" b="54036"/>
          <a:stretch/>
        </p:blipFill>
        <p:spPr>
          <a:xfrm>
            <a:off x="1494567" y="2135006"/>
            <a:ext cx="1251309" cy="394386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2EC1B43-FAED-482F-8E28-70F675460A43}"/>
              </a:ext>
            </a:extLst>
          </p:cNvPr>
          <p:cNvSpPr txBox="1"/>
          <p:nvPr/>
        </p:nvSpPr>
        <p:spPr>
          <a:xfrm>
            <a:off x="1907363" y="79428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127A31C-7D97-4D54-A640-334C91855B50}"/>
              </a:ext>
            </a:extLst>
          </p:cNvPr>
          <p:cNvSpPr txBox="1"/>
          <p:nvPr/>
        </p:nvSpPr>
        <p:spPr>
          <a:xfrm>
            <a:off x="3027841" y="578845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E2ABD9-5E93-476D-9862-7FD1D774F7C8}"/>
              </a:ext>
            </a:extLst>
          </p:cNvPr>
          <p:cNvSpPr txBox="1"/>
          <p:nvPr/>
        </p:nvSpPr>
        <p:spPr>
          <a:xfrm>
            <a:off x="4129763" y="2572012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AC67EA-63B8-4334-9839-7E52C1F7168F}"/>
              </a:ext>
            </a:extLst>
          </p:cNvPr>
          <p:cNvSpPr txBox="1"/>
          <p:nvPr/>
        </p:nvSpPr>
        <p:spPr>
          <a:xfrm>
            <a:off x="4139513" y="2115692"/>
            <a:ext cx="108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 (MBP)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F627D71-9D44-4252-86C6-7F3747656B8D}"/>
              </a:ext>
            </a:extLst>
          </p:cNvPr>
          <p:cNvSpPr txBox="1"/>
          <p:nvPr/>
        </p:nvSpPr>
        <p:spPr>
          <a:xfrm rot="16200000">
            <a:off x="3161072" y="1766947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55C5F8-4CF7-4B57-BE9E-CC329FB1BBA1}"/>
              </a:ext>
            </a:extLst>
          </p:cNvPr>
          <p:cNvSpPr txBox="1"/>
          <p:nvPr/>
        </p:nvSpPr>
        <p:spPr>
          <a:xfrm rot="16200000">
            <a:off x="3540417" y="1766947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7340492-D84C-4E1B-9C95-CEBA078B716F}"/>
              </a:ext>
            </a:extLst>
          </p:cNvPr>
          <p:cNvSpPr txBox="1"/>
          <p:nvPr/>
        </p:nvSpPr>
        <p:spPr>
          <a:xfrm rot="16200000">
            <a:off x="1644521" y="1472796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C892463-9958-47D8-BD93-B1B4D1FDB717}"/>
              </a:ext>
            </a:extLst>
          </p:cNvPr>
          <p:cNvSpPr txBox="1"/>
          <p:nvPr/>
        </p:nvSpPr>
        <p:spPr>
          <a:xfrm rot="16200000">
            <a:off x="3482503" y="1506459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7D0F1DB-A66F-4F01-B0D7-A5C71D379C49}"/>
              </a:ext>
            </a:extLst>
          </p:cNvPr>
          <p:cNvSpPr txBox="1"/>
          <p:nvPr/>
        </p:nvSpPr>
        <p:spPr>
          <a:xfrm>
            <a:off x="2963565" y="1878475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7C38CED-2CD3-4E55-87D6-940ABE6D76E9}"/>
              </a:ext>
            </a:extLst>
          </p:cNvPr>
          <p:cNvSpPr txBox="1"/>
          <p:nvPr/>
        </p:nvSpPr>
        <p:spPr>
          <a:xfrm rot="16200000">
            <a:off x="2923495" y="1710842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D3BC0AB-2ABC-4161-97A8-558F16AD4AC7}"/>
              </a:ext>
            </a:extLst>
          </p:cNvPr>
          <p:cNvSpPr txBox="1"/>
          <p:nvPr/>
        </p:nvSpPr>
        <p:spPr>
          <a:xfrm rot="16200000">
            <a:off x="1734776" y="1766947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F004C5D-FD7B-4FCD-8D1C-6B398199B533}"/>
              </a:ext>
            </a:extLst>
          </p:cNvPr>
          <p:cNvSpPr txBox="1"/>
          <p:nvPr/>
        </p:nvSpPr>
        <p:spPr>
          <a:xfrm rot="16200000">
            <a:off x="2123243" y="1766947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E5A8E48-189C-4EF7-9B63-612163ECEBCF}"/>
              </a:ext>
            </a:extLst>
          </p:cNvPr>
          <p:cNvSpPr txBox="1"/>
          <p:nvPr/>
        </p:nvSpPr>
        <p:spPr>
          <a:xfrm>
            <a:off x="1520504" y="1878475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BB485AC-2E95-467F-9219-0B609A684364}"/>
              </a:ext>
            </a:extLst>
          </p:cNvPr>
          <p:cNvSpPr txBox="1"/>
          <p:nvPr/>
        </p:nvSpPr>
        <p:spPr>
          <a:xfrm rot="16200000">
            <a:off x="1486398" y="1710842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51B456B-1329-4368-81FA-F46DD8C6A6CA}"/>
              </a:ext>
            </a:extLst>
          </p:cNvPr>
          <p:cNvSpPr txBox="1"/>
          <p:nvPr/>
        </p:nvSpPr>
        <p:spPr>
          <a:xfrm rot="16200000">
            <a:off x="3060165" y="1472796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758EFC4-3A4E-42B0-8C3A-48764D40AA41}"/>
              </a:ext>
            </a:extLst>
          </p:cNvPr>
          <p:cNvSpPr txBox="1"/>
          <p:nvPr/>
        </p:nvSpPr>
        <p:spPr>
          <a:xfrm rot="16200000">
            <a:off x="2076357" y="1506459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7BFA3E7-AA2E-4B0C-B1B7-DED4B65EFBBD}"/>
              </a:ext>
            </a:extLst>
          </p:cNvPr>
          <p:cNvCxnSpPr/>
          <p:nvPr/>
        </p:nvCxnSpPr>
        <p:spPr>
          <a:xfrm>
            <a:off x="1415169" y="2413295"/>
            <a:ext cx="7315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7746EC8E-2DE9-422B-9007-B05B7C641C17}"/>
              </a:ext>
            </a:extLst>
          </p:cNvPr>
          <p:cNvSpPr txBox="1"/>
          <p:nvPr/>
        </p:nvSpPr>
        <p:spPr>
          <a:xfrm>
            <a:off x="881657" y="2586467"/>
            <a:ext cx="6142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37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2627762-FFA1-45E5-98A8-CEAF10CD2EA8}"/>
              </a:ext>
            </a:extLst>
          </p:cNvPr>
          <p:cNvSpPr txBox="1"/>
          <p:nvPr/>
        </p:nvSpPr>
        <p:spPr>
          <a:xfrm>
            <a:off x="881657" y="2287920"/>
            <a:ext cx="614271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latin typeface="Arial" panose="020B0604020202020204" pitchFamily="34" charset="0"/>
                <a:cs typeface="Arial" panose="020B0604020202020204" pitchFamily="34" charset="0"/>
              </a:rPr>
              <a:t>  70 </a:t>
            </a:r>
            <a:r>
              <a:rPr lang="en-US" sz="900" dirty="0" err="1">
                <a:latin typeface="Arial" panose="020B0604020202020204" pitchFamily="34" charset="0"/>
                <a:cs typeface="Arial" panose="020B0604020202020204" pitchFamily="34" charset="0"/>
              </a:rPr>
              <a:t>kDa</a:t>
            </a:r>
            <a:endParaRPr lang="en-US" sz="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C281F00-7245-45E1-984E-41B4A787CC9C}"/>
              </a:ext>
            </a:extLst>
          </p:cNvPr>
          <p:cNvCxnSpPr/>
          <p:nvPr/>
        </p:nvCxnSpPr>
        <p:spPr>
          <a:xfrm>
            <a:off x="3008418" y="1058766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3D5DCA6-6DAF-4FEA-A2C5-697AFB5702C8}"/>
              </a:ext>
            </a:extLst>
          </p:cNvPr>
          <p:cNvCxnSpPr/>
          <p:nvPr/>
        </p:nvCxnSpPr>
        <p:spPr>
          <a:xfrm>
            <a:off x="1521421" y="1058766"/>
            <a:ext cx="118872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AA02DB9C-00C5-40D3-B534-D805526DCB7F}"/>
              </a:ext>
            </a:extLst>
          </p:cNvPr>
          <p:cNvCxnSpPr/>
          <p:nvPr/>
        </p:nvCxnSpPr>
        <p:spPr>
          <a:xfrm>
            <a:off x="1414701" y="2713468"/>
            <a:ext cx="73152" cy="0"/>
          </a:xfrm>
          <a:prstGeom prst="line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EF704E32-59BC-4BA1-A5BC-AEFB954A5818}"/>
              </a:ext>
            </a:extLst>
          </p:cNvPr>
          <p:cNvSpPr txBox="1"/>
          <p:nvPr/>
        </p:nvSpPr>
        <p:spPr>
          <a:xfrm>
            <a:off x="1488321" y="2811721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1    2    3   4   5    6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4890DC5-09BE-4BE7-925C-7575F53BDA33}"/>
              </a:ext>
            </a:extLst>
          </p:cNvPr>
          <p:cNvSpPr txBox="1"/>
          <p:nvPr/>
        </p:nvSpPr>
        <p:spPr>
          <a:xfrm>
            <a:off x="2883576" y="2819742"/>
            <a:ext cx="138371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  7   8    9   10 11  12</a:t>
            </a: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CBEFF79A-468D-4C82-949C-052CB8087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124" t="45476" r="28789" b="47644"/>
          <a:stretch/>
        </p:blipFill>
        <p:spPr>
          <a:xfrm>
            <a:off x="2853042" y="2556623"/>
            <a:ext cx="1343078" cy="3137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F7978297-0912-4CC0-9EE8-F906382579D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82" t="35864" r="26104" b="54035"/>
          <a:stretch/>
        </p:blipFill>
        <p:spPr>
          <a:xfrm>
            <a:off x="2853042" y="2134010"/>
            <a:ext cx="1343078" cy="39838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6AFDE77E-FD2A-49AF-BD7F-82FD2771D662}"/>
              </a:ext>
            </a:extLst>
          </p:cNvPr>
          <p:cNvSpPr txBox="1"/>
          <p:nvPr/>
        </p:nvSpPr>
        <p:spPr>
          <a:xfrm>
            <a:off x="862153" y="576886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pic>
        <p:nvPicPr>
          <p:cNvPr id="35" name="Picture 34" descr="A picture containing white&#10;&#10;Description automatically generated">
            <a:extLst>
              <a:ext uri="{FF2B5EF4-FFF2-40B4-BE49-F238E27FC236}">
                <a16:creationId xmlns:a16="http://schemas.microsoft.com/office/drawing/2014/main" id="{B709B9CA-1705-439E-94D8-48778B100B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22" t="8599" r="17106" b="19023"/>
          <a:stretch/>
        </p:blipFill>
        <p:spPr>
          <a:xfrm>
            <a:off x="6062356" y="822999"/>
            <a:ext cx="3500089" cy="2664950"/>
          </a:xfrm>
          <a:prstGeom prst="rect">
            <a:avLst/>
          </a:prstGeom>
        </p:spPr>
      </p:pic>
      <p:pic>
        <p:nvPicPr>
          <p:cNvPr id="39" name="Picture 38" descr="A picture containing scatter chart&#10;&#10;Description automatically generated">
            <a:extLst>
              <a:ext uri="{FF2B5EF4-FFF2-40B4-BE49-F238E27FC236}">
                <a16:creationId xmlns:a16="http://schemas.microsoft.com/office/drawing/2014/main" id="{FD3EB852-6F45-4C9C-B962-A3830A9580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11" t="19410" r="10311" b="19004"/>
          <a:stretch/>
        </p:blipFill>
        <p:spPr>
          <a:xfrm>
            <a:off x="6062356" y="3940110"/>
            <a:ext cx="4202506" cy="2727514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53BA6307-CC61-414F-A0FA-C2FC7576E6CC}"/>
              </a:ext>
            </a:extLst>
          </p:cNvPr>
          <p:cNvSpPr/>
          <p:nvPr/>
        </p:nvSpPr>
        <p:spPr>
          <a:xfrm>
            <a:off x="6505074" y="1849341"/>
            <a:ext cx="2662989" cy="4385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F7186845-172F-4379-9FF3-2CF0D70A29BD}"/>
              </a:ext>
            </a:extLst>
          </p:cNvPr>
          <p:cNvSpPr/>
          <p:nvPr/>
        </p:nvSpPr>
        <p:spPr>
          <a:xfrm>
            <a:off x="6505074" y="4969530"/>
            <a:ext cx="2662989" cy="4385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D854B816-A58B-408D-BEF5-347313FF6976}"/>
              </a:ext>
            </a:extLst>
          </p:cNvPr>
          <p:cNvSpPr txBox="1"/>
          <p:nvPr/>
        </p:nvSpPr>
        <p:spPr>
          <a:xfrm>
            <a:off x="9208687" y="1786141"/>
            <a:ext cx="10863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 </a:t>
            </a:r>
            <a:r>
              <a:rPr lang="es-E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Repeat</a:t>
            </a:r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 (MBP)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EBBBCE8-6CE0-430D-B1A1-DA550EE27D7D}"/>
              </a:ext>
            </a:extLst>
          </p:cNvPr>
          <p:cNvSpPr txBox="1"/>
          <p:nvPr/>
        </p:nvSpPr>
        <p:spPr>
          <a:xfrm>
            <a:off x="9154569" y="5050319"/>
            <a:ext cx="6864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2F586BC1-03A3-4958-9E85-E75F3E9C09CE}"/>
              </a:ext>
            </a:extLst>
          </p:cNvPr>
          <p:cNvSpPr txBox="1"/>
          <p:nvPr/>
        </p:nvSpPr>
        <p:spPr>
          <a:xfrm>
            <a:off x="6931746" y="156376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20B0980-3F2C-4133-AB7F-A154A1D926D7}"/>
              </a:ext>
            </a:extLst>
          </p:cNvPr>
          <p:cNvSpPr txBox="1"/>
          <p:nvPr/>
        </p:nvSpPr>
        <p:spPr>
          <a:xfrm>
            <a:off x="8052224" y="-59067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0C0A9C5-DDCC-4250-B5B8-598D23DA0329}"/>
              </a:ext>
            </a:extLst>
          </p:cNvPr>
          <p:cNvSpPr txBox="1"/>
          <p:nvPr/>
        </p:nvSpPr>
        <p:spPr>
          <a:xfrm rot="16200000">
            <a:off x="8185455" y="1129035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AAD9428F-BCBA-4AF5-A49C-2205A49D1B5E}"/>
              </a:ext>
            </a:extLst>
          </p:cNvPr>
          <p:cNvSpPr txBox="1"/>
          <p:nvPr/>
        </p:nvSpPr>
        <p:spPr>
          <a:xfrm rot="16200000">
            <a:off x="8564800" y="1129035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E6127BD-4610-45C6-96A0-A36A60F6F2FE}"/>
              </a:ext>
            </a:extLst>
          </p:cNvPr>
          <p:cNvSpPr txBox="1"/>
          <p:nvPr/>
        </p:nvSpPr>
        <p:spPr>
          <a:xfrm rot="16200000">
            <a:off x="6668904" y="834884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0D6AA1-B6A2-487A-A245-E83CFEF6B0F2}"/>
              </a:ext>
            </a:extLst>
          </p:cNvPr>
          <p:cNvSpPr txBox="1"/>
          <p:nvPr/>
        </p:nvSpPr>
        <p:spPr>
          <a:xfrm rot="16200000">
            <a:off x="8506886" y="868547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43F08F39-6D06-4251-A9BC-69C0952074E1}"/>
              </a:ext>
            </a:extLst>
          </p:cNvPr>
          <p:cNvSpPr txBox="1"/>
          <p:nvPr/>
        </p:nvSpPr>
        <p:spPr>
          <a:xfrm>
            <a:off x="7987948" y="1240563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F440DEC-85FE-4F7B-BAAA-BDFB75FFE689}"/>
              </a:ext>
            </a:extLst>
          </p:cNvPr>
          <p:cNvSpPr txBox="1"/>
          <p:nvPr/>
        </p:nvSpPr>
        <p:spPr>
          <a:xfrm rot="16200000">
            <a:off x="7947878" y="1072930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A6D57C-5057-4AF9-B890-1F0501C9776A}"/>
              </a:ext>
            </a:extLst>
          </p:cNvPr>
          <p:cNvSpPr txBox="1"/>
          <p:nvPr/>
        </p:nvSpPr>
        <p:spPr>
          <a:xfrm rot="16200000">
            <a:off x="6759159" y="1129035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0A9C5F1F-B6B4-41FF-8BD8-ED522778F63D}"/>
              </a:ext>
            </a:extLst>
          </p:cNvPr>
          <p:cNvSpPr txBox="1"/>
          <p:nvPr/>
        </p:nvSpPr>
        <p:spPr>
          <a:xfrm rot="16200000">
            <a:off x="7147626" y="1129035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285DB63-E419-4329-B338-E52838981D8A}"/>
              </a:ext>
            </a:extLst>
          </p:cNvPr>
          <p:cNvSpPr txBox="1"/>
          <p:nvPr/>
        </p:nvSpPr>
        <p:spPr>
          <a:xfrm>
            <a:off x="6544887" y="1240563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F76CD18-68FD-4268-BC6D-9CA6CDAAC4EB}"/>
              </a:ext>
            </a:extLst>
          </p:cNvPr>
          <p:cNvSpPr txBox="1"/>
          <p:nvPr/>
        </p:nvSpPr>
        <p:spPr>
          <a:xfrm rot="16200000">
            <a:off x="6510781" y="1072930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3C8608F-1797-4AEE-9D85-7A3818B4ACDC}"/>
              </a:ext>
            </a:extLst>
          </p:cNvPr>
          <p:cNvSpPr txBox="1"/>
          <p:nvPr/>
        </p:nvSpPr>
        <p:spPr>
          <a:xfrm rot="16200000">
            <a:off x="8084548" y="834884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C4FB157-73BF-4C10-8EA4-C2344E0022B8}"/>
              </a:ext>
            </a:extLst>
          </p:cNvPr>
          <p:cNvSpPr txBox="1"/>
          <p:nvPr/>
        </p:nvSpPr>
        <p:spPr>
          <a:xfrm rot="16200000">
            <a:off x="7100740" y="868547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D1DDDD7-2021-42F8-A2BF-75ACB34D45D8}"/>
              </a:ext>
            </a:extLst>
          </p:cNvPr>
          <p:cNvCxnSpPr/>
          <p:nvPr/>
        </p:nvCxnSpPr>
        <p:spPr>
          <a:xfrm>
            <a:off x="8032801" y="420854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F09ADF2-92D6-411D-9524-481933C9F447}"/>
              </a:ext>
            </a:extLst>
          </p:cNvPr>
          <p:cNvCxnSpPr/>
          <p:nvPr/>
        </p:nvCxnSpPr>
        <p:spPr>
          <a:xfrm>
            <a:off x="6545804" y="420854"/>
            <a:ext cx="118872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8B2FB8C1-2310-4D13-9A02-CC798BE04A95}"/>
              </a:ext>
            </a:extLst>
          </p:cNvPr>
          <p:cNvSpPr txBox="1"/>
          <p:nvPr/>
        </p:nvSpPr>
        <p:spPr>
          <a:xfrm>
            <a:off x="6893212" y="3600634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02BD2D6-62DC-4BDA-ADFE-3699B013472C}"/>
              </a:ext>
            </a:extLst>
          </p:cNvPr>
          <p:cNvSpPr txBox="1"/>
          <p:nvPr/>
        </p:nvSpPr>
        <p:spPr>
          <a:xfrm>
            <a:off x="8013690" y="3385191"/>
            <a:ext cx="113845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s-ES" sz="1400" b="1" dirty="0" err="1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5094DA4-EA44-46B8-96C5-80DE86951968}"/>
              </a:ext>
            </a:extLst>
          </p:cNvPr>
          <p:cNvSpPr txBox="1"/>
          <p:nvPr/>
        </p:nvSpPr>
        <p:spPr>
          <a:xfrm rot="16200000">
            <a:off x="8146921" y="4573293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E0143F5-5DA0-4733-898F-382A1FD5A027}"/>
              </a:ext>
            </a:extLst>
          </p:cNvPr>
          <p:cNvSpPr txBox="1"/>
          <p:nvPr/>
        </p:nvSpPr>
        <p:spPr>
          <a:xfrm rot="16200000">
            <a:off x="8526266" y="4573293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65CA61F-9377-450F-A6F8-2B35702D081D}"/>
              </a:ext>
            </a:extLst>
          </p:cNvPr>
          <p:cNvSpPr txBox="1"/>
          <p:nvPr/>
        </p:nvSpPr>
        <p:spPr>
          <a:xfrm rot="16200000">
            <a:off x="6630370" y="4279142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2DAA703-D27A-4DB6-AF5C-09B0C0D88C9C}"/>
              </a:ext>
            </a:extLst>
          </p:cNvPr>
          <p:cNvSpPr txBox="1"/>
          <p:nvPr/>
        </p:nvSpPr>
        <p:spPr>
          <a:xfrm rot="16200000">
            <a:off x="8468352" y="4312805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D691120-6D45-4495-A954-7A353EB3B1FB}"/>
              </a:ext>
            </a:extLst>
          </p:cNvPr>
          <p:cNvSpPr txBox="1"/>
          <p:nvPr/>
        </p:nvSpPr>
        <p:spPr>
          <a:xfrm>
            <a:off x="7949414" y="4684821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612599E9-398D-49A0-892B-A7ACA1497405}"/>
              </a:ext>
            </a:extLst>
          </p:cNvPr>
          <p:cNvSpPr txBox="1"/>
          <p:nvPr/>
        </p:nvSpPr>
        <p:spPr>
          <a:xfrm rot="16200000">
            <a:off x="7909344" y="4517188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312B856-83E3-4407-945F-3FD291042554}"/>
              </a:ext>
            </a:extLst>
          </p:cNvPr>
          <p:cNvSpPr txBox="1"/>
          <p:nvPr/>
        </p:nvSpPr>
        <p:spPr>
          <a:xfrm rot="16200000">
            <a:off x="6720625" y="4573293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ABC3291-4603-4F66-BF2A-5E29DC6DD7CC}"/>
              </a:ext>
            </a:extLst>
          </p:cNvPr>
          <p:cNvSpPr txBox="1"/>
          <p:nvPr/>
        </p:nvSpPr>
        <p:spPr>
          <a:xfrm rot="16200000">
            <a:off x="7109092" y="4573293"/>
            <a:ext cx="6014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54F299-7BEF-4E6A-9C54-CF7CD95CEC0B}"/>
              </a:ext>
            </a:extLst>
          </p:cNvPr>
          <p:cNvSpPr txBox="1"/>
          <p:nvPr/>
        </p:nvSpPr>
        <p:spPr>
          <a:xfrm>
            <a:off x="6506353" y="4684821"/>
            <a:ext cx="23596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F9C9C32-F071-4D71-B7D1-98C50967BB69}"/>
              </a:ext>
            </a:extLst>
          </p:cNvPr>
          <p:cNvSpPr txBox="1"/>
          <p:nvPr/>
        </p:nvSpPr>
        <p:spPr>
          <a:xfrm rot="16200000">
            <a:off x="6472247" y="4517188"/>
            <a:ext cx="713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2B25DEF6-53E8-405A-A4F6-2B6598FE189B}"/>
              </a:ext>
            </a:extLst>
          </p:cNvPr>
          <p:cNvSpPr txBox="1"/>
          <p:nvPr/>
        </p:nvSpPr>
        <p:spPr>
          <a:xfrm rot="16200000">
            <a:off x="8046014" y="4279142"/>
            <a:ext cx="11897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BRC2-S1221P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55A57AE-223D-4B14-BEE1-0D8481EE3F3F}"/>
              </a:ext>
            </a:extLst>
          </p:cNvPr>
          <p:cNvSpPr txBox="1"/>
          <p:nvPr/>
        </p:nvSpPr>
        <p:spPr>
          <a:xfrm rot="16200000">
            <a:off x="7062206" y="4312805"/>
            <a:ext cx="112242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b="1" dirty="0">
                <a:latin typeface="Arial" panose="020B0604020202020204" pitchFamily="34" charset="0"/>
                <a:cs typeface="Arial" panose="020B0604020202020204" pitchFamily="34" charset="0"/>
              </a:rPr>
              <a:t>BRC7-T1980I</a:t>
            </a: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9DA63732-96DA-4A47-AD18-E1484C2F4990}"/>
              </a:ext>
            </a:extLst>
          </p:cNvPr>
          <p:cNvCxnSpPr/>
          <p:nvPr/>
        </p:nvCxnSpPr>
        <p:spPr>
          <a:xfrm>
            <a:off x="7994267" y="3865112"/>
            <a:ext cx="109728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5C7D03B5-506E-4DF4-8D89-F2C7A0726D92}"/>
              </a:ext>
            </a:extLst>
          </p:cNvPr>
          <p:cNvCxnSpPr/>
          <p:nvPr/>
        </p:nvCxnSpPr>
        <p:spPr>
          <a:xfrm>
            <a:off x="6507270" y="3865112"/>
            <a:ext cx="1188720" cy="0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80092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78</Words>
  <Application>Microsoft Office PowerPoint</Application>
  <PresentationFormat>Widescreen</PresentationFormat>
  <Paragraphs>54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2022-05-03T18:55:12Z</dcterms:created>
  <dcterms:modified xsi:type="dcterms:W3CDTF">2022-05-03T19:00:50Z</dcterms:modified>
</cp:coreProperties>
</file>