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7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151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318EDF-5087-4B98-8F72-9A488BADB76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55E9FE3-88CE-4A29-9EBF-B4D33772D0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5AB2FE-8EDF-4D48-B2CC-DCE1A10254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58E38-8076-4590-8069-F88E5612D42A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44DD76-54BD-48FB-A926-03CA85A80C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BE401B-BC2A-41E7-AB51-0D40FE8C2F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BA9D-44FD-47B4-973C-4E756C000B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82623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105F6F-EDB4-4C2B-8AFF-B29E28B2AB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33C3DA-580D-495F-8651-39C1A4524E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24491A-F518-421F-A591-A7A6E4C92D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58E38-8076-4590-8069-F88E5612D42A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9A33F0-9692-4DEE-9BA2-77EBE4D598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FFAA3B-D1A4-4D53-A704-A139408ECC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BA9D-44FD-47B4-973C-4E756C000B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9451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18F8805-081B-4CC5-A901-FA88E13CA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B978512-E836-46E8-A3ED-DF3C439096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EDCF27-A6AF-49E4-9E1A-F72A2F9CDE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58E38-8076-4590-8069-F88E5612D42A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E8B495-6CB7-4DCF-89CE-9112658139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7C5887-48F4-4AD2-97E0-75D3BA7278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BA9D-44FD-47B4-973C-4E756C000B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566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B16AE0-2A3A-40B0-B805-CA1E35A3A4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16AD75-B9F3-4C97-A19A-3A2C37E4C9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90F07E-8552-474C-855B-28046A98FA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58E38-8076-4590-8069-F88E5612D42A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B051EA-F771-4596-8EEC-12C377C9EA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1E7B54-7A63-4153-81CD-05BFDD044B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BA9D-44FD-47B4-973C-4E756C000B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948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250F3C-2CBB-4874-AD9A-AF62B04151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FE28CF-BCF0-4A4C-B595-6706546E53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7B8E79-06D3-49B4-BF4C-5D720B3B07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58E38-8076-4590-8069-F88E5612D42A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770159-D5F0-4243-B106-FE6F5ABA7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A76507-EB70-463A-9604-D23F68074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BA9D-44FD-47B4-973C-4E756C000B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3918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C3A41-4F32-4EC0-9CF3-05919EDAAC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877F59-F3AC-4639-B4CD-77BB363B422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2C33CB7-2BB4-4B0F-BC5B-4716FD037FD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82E2D6E-712E-4052-AFF2-982D44B2CE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58E38-8076-4590-8069-F88E5612D42A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F6D77D-3825-4276-820D-2DEFBF2646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49CC49-EE62-48BE-BCA0-18A62C4ED4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BA9D-44FD-47B4-973C-4E756C000B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8541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CB75B6-E519-48EC-9F58-1F6730128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78BD3E-D1BC-4180-99F5-9F98E6ABE8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8857A0-16AB-4098-A6CE-26B7C943C0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774F065-0B1C-4427-AC53-E7A0CD8A68F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11FC8F-D4F3-42CB-9D84-60910B88376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3CB70B0-F5B4-488F-8140-9EE6141730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58E38-8076-4590-8069-F88E5612D42A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E9A1F99-34ED-4AAC-87A0-4E52FA8FD1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7272DA0-8736-43C6-BEAA-64B3DAC55F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BA9D-44FD-47B4-973C-4E756C000B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4169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CAA8BA-C1EC-4D5A-9F70-ACFE544709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E327B7B-EF5B-45C2-B8BA-EFB8DE46F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58E38-8076-4590-8069-F88E5612D42A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0601691-1F78-45F7-857A-B1E35BDD60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3AC2BCE-A901-44C2-A2EF-B220D18093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BA9D-44FD-47B4-973C-4E756C000B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0997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0A4E9F5-E4E2-4EF8-A9A5-5636CCCEB2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58E38-8076-4590-8069-F88E5612D42A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BCA00BD-53AC-4E5A-AE88-73329D37AF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FABD58-FA42-4932-B436-C6B83A0E71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BA9D-44FD-47B4-973C-4E756C000B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92430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0FA57E-CA71-4291-B6FC-328E270D9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1C82F8-3DFD-4D74-8126-8DAAB7E625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F4854AF-42FA-4F3F-84A6-4E9E556B82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4CF3DD-D9DA-42F3-B275-A261895518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58E38-8076-4590-8069-F88E5612D42A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A02A43-CE34-433C-95E7-19919CF4DC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D73034-D6D6-4C40-9371-01E77CDAE3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BA9D-44FD-47B4-973C-4E756C000B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3336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38796E-311D-4CF6-99C1-FDE4E0C219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E957664-1861-47BF-A19B-82FC8E73930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1C6D28-93B9-4AED-9C6B-3A63B81081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790C1F-C4AF-4576-9ACE-7002557C73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58E38-8076-4590-8069-F88E5612D42A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29216B-5C91-41C4-A413-C8692813E0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08DC8D5-4B51-4813-986E-E3AE6238CE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78BA9D-44FD-47B4-973C-4E756C000B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9484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BB32E04-B382-4A7A-A6A6-0CB24256D0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B5A985C-57B0-49AA-82DE-E4BE7B5534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404757-4D65-4513-9052-54323753128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A58E38-8076-4590-8069-F88E5612D42A}" type="datetimeFigureOut">
              <a:rPr lang="en-US" smtClean="0"/>
              <a:t>5/4/2022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B25150-913A-417C-9495-04201D529D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D61CBF-432A-487D-ADA5-714E75D408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78BA9D-44FD-47B4-973C-4E756C000B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023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2C25881-2F5B-41AC-9412-203041F81AC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17" t="55528" r="54892" b="36241"/>
          <a:stretch/>
        </p:blipFill>
        <p:spPr>
          <a:xfrm>
            <a:off x="4627019" y="1903176"/>
            <a:ext cx="1137085" cy="27687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0B2C29F-B421-4BE1-9A6D-DA4ED6F05EA2}"/>
              </a:ext>
            </a:extLst>
          </p:cNvPr>
          <p:cNvSpPr txBox="1"/>
          <p:nvPr/>
        </p:nvSpPr>
        <p:spPr>
          <a:xfrm>
            <a:off x="4753543" y="516901"/>
            <a:ext cx="9685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Unbound</a:t>
            </a:r>
            <a:endParaRPr lang="es-E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3742AB-4E65-4A69-BE54-8988DA3832E6}"/>
              </a:ext>
            </a:extLst>
          </p:cNvPr>
          <p:cNvSpPr txBox="1"/>
          <p:nvPr/>
        </p:nvSpPr>
        <p:spPr>
          <a:xfrm>
            <a:off x="6056668" y="516901"/>
            <a:ext cx="7505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Bound</a:t>
            </a:r>
            <a:endParaRPr lang="es-E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348D63C-63BF-4D6D-9CDD-454F150DE411}"/>
              </a:ext>
            </a:extLst>
          </p:cNvPr>
          <p:cNvSpPr txBox="1"/>
          <p:nvPr/>
        </p:nvSpPr>
        <p:spPr>
          <a:xfrm rot="16200000">
            <a:off x="4586197" y="1239601"/>
            <a:ext cx="11977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BRC2-S1221P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298AECF-D1F6-4E67-993B-7A804A5F52A7}"/>
              </a:ext>
            </a:extLst>
          </p:cNvPr>
          <p:cNvSpPr txBox="1"/>
          <p:nvPr/>
        </p:nvSpPr>
        <p:spPr>
          <a:xfrm rot="16200000">
            <a:off x="4689423" y="1537760"/>
            <a:ext cx="6014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BRC2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37FAE06-6BCA-480E-B209-FAE814D4D476}"/>
              </a:ext>
            </a:extLst>
          </p:cNvPr>
          <p:cNvSpPr txBox="1"/>
          <p:nvPr/>
        </p:nvSpPr>
        <p:spPr>
          <a:xfrm rot="16200000">
            <a:off x="5068925" y="1537760"/>
            <a:ext cx="6014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BRC7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58A9C32-9147-49C0-AD10-FE2DE4DC8038}"/>
              </a:ext>
            </a:extLst>
          </p:cNvPr>
          <p:cNvSpPr txBox="1"/>
          <p:nvPr/>
        </p:nvSpPr>
        <p:spPr>
          <a:xfrm rot="16200000">
            <a:off x="5031992" y="1273264"/>
            <a:ext cx="11304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BRC7-T1980I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B44124D-7587-459C-81B6-98E9654BA1C2}"/>
              </a:ext>
            </a:extLst>
          </p:cNvPr>
          <p:cNvCxnSpPr/>
          <p:nvPr/>
        </p:nvCxnSpPr>
        <p:spPr>
          <a:xfrm>
            <a:off x="5867796" y="791956"/>
            <a:ext cx="109728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4E7A5FF-6A96-4971-9745-6D48CB955C3D}"/>
              </a:ext>
            </a:extLst>
          </p:cNvPr>
          <p:cNvCxnSpPr/>
          <p:nvPr/>
        </p:nvCxnSpPr>
        <p:spPr>
          <a:xfrm>
            <a:off x="4608633" y="791956"/>
            <a:ext cx="109728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16B38C67-1B7B-41BA-9EED-1B9EDD97369E}"/>
              </a:ext>
            </a:extLst>
          </p:cNvPr>
          <p:cNvSpPr txBox="1"/>
          <p:nvPr/>
        </p:nvSpPr>
        <p:spPr>
          <a:xfrm rot="16200000">
            <a:off x="4446893" y="1516119"/>
            <a:ext cx="6447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Beads</a:t>
            </a: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1B0BF43-9B3A-41CD-868A-E454E0E19BF4}"/>
              </a:ext>
            </a:extLst>
          </p:cNvPr>
          <p:cNvSpPr txBox="1"/>
          <p:nvPr/>
        </p:nvSpPr>
        <p:spPr>
          <a:xfrm rot="16200000">
            <a:off x="5851653" y="1239601"/>
            <a:ext cx="11977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BRC2-S1221P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D36743C-0C5D-4379-908D-57F046E923C7}"/>
              </a:ext>
            </a:extLst>
          </p:cNvPr>
          <p:cNvSpPr txBox="1"/>
          <p:nvPr/>
        </p:nvSpPr>
        <p:spPr>
          <a:xfrm rot="16200000">
            <a:off x="5945914" y="1537760"/>
            <a:ext cx="6014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BRC2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221600B-9078-469E-93F8-C2E3DBFB7AE0}"/>
              </a:ext>
            </a:extLst>
          </p:cNvPr>
          <p:cNvSpPr txBox="1"/>
          <p:nvPr/>
        </p:nvSpPr>
        <p:spPr>
          <a:xfrm rot="16200000">
            <a:off x="6334381" y="1537760"/>
            <a:ext cx="6014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BRC7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258D5F5-7D06-4BFF-9BCC-3EBCC10A5ED3}"/>
              </a:ext>
            </a:extLst>
          </p:cNvPr>
          <p:cNvSpPr txBox="1"/>
          <p:nvPr/>
        </p:nvSpPr>
        <p:spPr>
          <a:xfrm rot="16200000">
            <a:off x="6288483" y="1273264"/>
            <a:ext cx="11304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BRC7-T1980I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1272E77-1DAA-4CB0-9B83-B33D03420E06}"/>
              </a:ext>
            </a:extLst>
          </p:cNvPr>
          <p:cNvSpPr txBox="1"/>
          <p:nvPr/>
        </p:nvSpPr>
        <p:spPr>
          <a:xfrm rot="16200000">
            <a:off x="5694419" y="1516119"/>
            <a:ext cx="6447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Beads</a:t>
            </a: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01F9A17-88A2-49C7-9882-D0265DB01574}"/>
              </a:ext>
            </a:extLst>
          </p:cNvPr>
          <p:cNvSpPr txBox="1"/>
          <p:nvPr/>
        </p:nvSpPr>
        <p:spPr>
          <a:xfrm>
            <a:off x="6918945" y="1915129"/>
            <a:ext cx="6864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RAD51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3DD053B-18AD-438F-A748-26900A66046F}"/>
              </a:ext>
            </a:extLst>
          </p:cNvPr>
          <p:cNvSpPr txBox="1"/>
          <p:nvPr/>
        </p:nvSpPr>
        <p:spPr>
          <a:xfrm>
            <a:off x="3999863" y="1917293"/>
            <a:ext cx="61427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  37 </a:t>
            </a:r>
            <a:r>
              <a:rPr 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564B024A-A552-4CFD-BB34-A2066D7C5C42}"/>
              </a:ext>
            </a:extLst>
          </p:cNvPr>
          <p:cNvCxnSpPr/>
          <p:nvPr/>
        </p:nvCxnSpPr>
        <p:spPr>
          <a:xfrm>
            <a:off x="4532907" y="2044294"/>
            <a:ext cx="73152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F1270D79-FA96-47A8-BD64-96CF673428B6}"/>
              </a:ext>
            </a:extLst>
          </p:cNvPr>
          <p:cNvSpPr txBox="1"/>
          <p:nvPr/>
        </p:nvSpPr>
        <p:spPr>
          <a:xfrm>
            <a:off x="4643427" y="2131709"/>
            <a:ext cx="120738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 1    2   3    4    5  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0EE27B1-7F91-42E9-BF23-71B2C84625CA}"/>
              </a:ext>
            </a:extLst>
          </p:cNvPr>
          <p:cNvSpPr txBox="1"/>
          <p:nvPr/>
        </p:nvSpPr>
        <p:spPr>
          <a:xfrm>
            <a:off x="5841792" y="2131709"/>
            <a:ext cx="127791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  6    7    8    9   10 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FBC953F2-5EEA-4A9D-8753-B819972C2D2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97" t="56410" r="29493" b="35355"/>
          <a:stretch/>
        </p:blipFill>
        <p:spPr>
          <a:xfrm>
            <a:off x="5863760" y="1903176"/>
            <a:ext cx="1128913" cy="27700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E9A58D9B-BDD4-4726-90D8-ECCFE1208764}"/>
              </a:ext>
            </a:extLst>
          </p:cNvPr>
          <p:cNvSpPr txBox="1"/>
          <p:nvPr/>
        </p:nvSpPr>
        <p:spPr>
          <a:xfrm>
            <a:off x="4396050" y="281114"/>
            <a:ext cx="293541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Amino-</a:t>
            </a:r>
            <a:r>
              <a:rPr lang="es-E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linked</a:t>
            </a:r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synthetic</a:t>
            </a:r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s-E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peptides</a:t>
            </a:r>
            <a:endParaRPr lang="es-E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DF43307-88CB-4C5D-8DD9-59E46030544F}"/>
              </a:ext>
            </a:extLst>
          </p:cNvPr>
          <p:cNvSpPr txBox="1"/>
          <p:nvPr/>
        </p:nvSpPr>
        <p:spPr>
          <a:xfrm>
            <a:off x="3453935" y="214936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ES" b="1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</a:p>
        </p:txBody>
      </p:sp>
      <p:pic>
        <p:nvPicPr>
          <p:cNvPr id="31" name="Picture 30" descr="A picture containing chart&#10;&#10;Description automatically generated">
            <a:extLst>
              <a:ext uri="{FF2B5EF4-FFF2-40B4-BE49-F238E27FC236}">
                <a16:creationId xmlns:a16="http://schemas.microsoft.com/office/drawing/2014/main" id="{312677A0-9681-4FA3-AE2A-76A7B997AD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8714" y="2594510"/>
            <a:ext cx="4498848" cy="3352800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A4259360-FD47-4033-A9D6-E1D24F1C3540}"/>
              </a:ext>
            </a:extLst>
          </p:cNvPr>
          <p:cNvSpPr/>
          <p:nvPr/>
        </p:nvSpPr>
        <p:spPr>
          <a:xfrm>
            <a:off x="4643427" y="4363453"/>
            <a:ext cx="2476279" cy="48928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F628749-80EC-4DCF-8C19-18D2C76A14F2}"/>
              </a:ext>
            </a:extLst>
          </p:cNvPr>
          <p:cNvSpPr txBox="1"/>
          <p:nvPr/>
        </p:nvSpPr>
        <p:spPr>
          <a:xfrm>
            <a:off x="7119706" y="4469595"/>
            <a:ext cx="6864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RAD51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7E125F6-744A-4DF6-AF83-526893865624}"/>
              </a:ext>
            </a:extLst>
          </p:cNvPr>
          <p:cNvSpPr txBox="1"/>
          <p:nvPr/>
        </p:nvSpPr>
        <p:spPr>
          <a:xfrm>
            <a:off x="4871876" y="2973577"/>
            <a:ext cx="9685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Unbound</a:t>
            </a:r>
            <a:endParaRPr lang="es-E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4C9253A0-0CA1-47F9-B17F-C42022648B58}"/>
              </a:ext>
            </a:extLst>
          </p:cNvPr>
          <p:cNvSpPr txBox="1"/>
          <p:nvPr/>
        </p:nvSpPr>
        <p:spPr>
          <a:xfrm>
            <a:off x="6175001" y="2973577"/>
            <a:ext cx="7505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Bound</a:t>
            </a:r>
            <a:endParaRPr lang="es-E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7E486C05-5413-4FA2-A79C-C0A21317962A}"/>
              </a:ext>
            </a:extLst>
          </p:cNvPr>
          <p:cNvSpPr txBox="1"/>
          <p:nvPr/>
        </p:nvSpPr>
        <p:spPr>
          <a:xfrm rot="16200000">
            <a:off x="4704530" y="3696277"/>
            <a:ext cx="11977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BRC2-S1221P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C16F8F2-EF2D-4A8C-9B42-CE9CF857549C}"/>
              </a:ext>
            </a:extLst>
          </p:cNvPr>
          <p:cNvSpPr txBox="1"/>
          <p:nvPr/>
        </p:nvSpPr>
        <p:spPr>
          <a:xfrm rot="16200000">
            <a:off x="4807756" y="3994436"/>
            <a:ext cx="6014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BRC2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131F5DB1-7E7C-4EDD-91BC-8EE8C23841D1}"/>
              </a:ext>
            </a:extLst>
          </p:cNvPr>
          <p:cNvSpPr txBox="1"/>
          <p:nvPr/>
        </p:nvSpPr>
        <p:spPr>
          <a:xfrm rot="16200000">
            <a:off x="5187258" y="3994436"/>
            <a:ext cx="6014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BRC7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268D9C65-EADC-4006-900D-1D7B97494240}"/>
              </a:ext>
            </a:extLst>
          </p:cNvPr>
          <p:cNvSpPr txBox="1"/>
          <p:nvPr/>
        </p:nvSpPr>
        <p:spPr>
          <a:xfrm rot="16200000">
            <a:off x="5150325" y="3729940"/>
            <a:ext cx="11304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BRC7-T1980I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A90225C0-69DC-4401-AD3F-935715D0E7CF}"/>
              </a:ext>
            </a:extLst>
          </p:cNvPr>
          <p:cNvCxnSpPr/>
          <p:nvPr/>
        </p:nvCxnSpPr>
        <p:spPr>
          <a:xfrm>
            <a:off x="5986129" y="3248632"/>
            <a:ext cx="109728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73D1E590-CA4E-4A03-8D74-E817BDBA7BA0}"/>
              </a:ext>
            </a:extLst>
          </p:cNvPr>
          <p:cNvCxnSpPr/>
          <p:nvPr/>
        </p:nvCxnSpPr>
        <p:spPr>
          <a:xfrm>
            <a:off x="4726966" y="3248632"/>
            <a:ext cx="109728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CB383005-E490-45C3-9BD5-7AA6F471D89C}"/>
              </a:ext>
            </a:extLst>
          </p:cNvPr>
          <p:cNvSpPr txBox="1"/>
          <p:nvPr/>
        </p:nvSpPr>
        <p:spPr>
          <a:xfrm rot="16200000">
            <a:off x="4565226" y="3972795"/>
            <a:ext cx="6447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Beads</a:t>
            </a: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DFBC9EF4-4C65-4A59-9DEB-AB23878C02F1}"/>
              </a:ext>
            </a:extLst>
          </p:cNvPr>
          <p:cNvSpPr txBox="1"/>
          <p:nvPr/>
        </p:nvSpPr>
        <p:spPr>
          <a:xfrm rot="16200000">
            <a:off x="5969986" y="3696277"/>
            <a:ext cx="119776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BRC2-S1221P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C24EBAFA-0123-4BA3-AC02-51EEBA8C75F2}"/>
              </a:ext>
            </a:extLst>
          </p:cNvPr>
          <p:cNvSpPr txBox="1"/>
          <p:nvPr/>
        </p:nvSpPr>
        <p:spPr>
          <a:xfrm rot="16200000">
            <a:off x="6064247" y="3994436"/>
            <a:ext cx="6014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BRC2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119889F-6D18-4EE1-A1AE-709D7AF465B4}"/>
              </a:ext>
            </a:extLst>
          </p:cNvPr>
          <p:cNvSpPr txBox="1"/>
          <p:nvPr/>
        </p:nvSpPr>
        <p:spPr>
          <a:xfrm rot="16200000">
            <a:off x="6452714" y="3994436"/>
            <a:ext cx="6014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BRC7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F8E6724-1383-4F12-BC4D-6EBD6EB9A2EF}"/>
              </a:ext>
            </a:extLst>
          </p:cNvPr>
          <p:cNvSpPr txBox="1"/>
          <p:nvPr/>
        </p:nvSpPr>
        <p:spPr>
          <a:xfrm rot="16200000">
            <a:off x="6406816" y="3729940"/>
            <a:ext cx="11304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BRC7-T1980I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7A0E2263-F2D4-4EAE-9813-5C4CF9649BBA}"/>
              </a:ext>
            </a:extLst>
          </p:cNvPr>
          <p:cNvSpPr txBox="1"/>
          <p:nvPr/>
        </p:nvSpPr>
        <p:spPr>
          <a:xfrm rot="16200000">
            <a:off x="5812752" y="3972795"/>
            <a:ext cx="6447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Beads</a:t>
            </a: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1835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45</Words>
  <Application>Microsoft Office PowerPoint</Application>
  <PresentationFormat>Widescreen</PresentationFormat>
  <Paragraphs>31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Jimenez Sainz, Judit</dc:creator>
  <cp:lastModifiedBy>Jimenez Sainz, Judit</cp:lastModifiedBy>
  <cp:revision>1</cp:revision>
  <dcterms:created xsi:type="dcterms:W3CDTF">2022-05-04T16:25:42Z</dcterms:created>
  <dcterms:modified xsi:type="dcterms:W3CDTF">2022-05-04T16:33:10Z</dcterms:modified>
</cp:coreProperties>
</file>