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0" y="10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53554-FCE4-409E-A111-48A7B5B83E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61E3FF7-C097-43C2-9421-4FE52F3065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29F191-9484-460D-A60A-C97A1F9665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ABC6-1A81-42E6-90A8-2692E2772F96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58B760-06D5-4D2F-AA5E-651CC9B212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0E36DE-382F-4A25-9589-B3C47C0F3B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1265-0032-485E-AF89-BC8528BDC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888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34A2EA-F48B-422B-AA14-65C1B6583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E6F84F0-09A7-407A-9CB1-5730C5DAE3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047AEA-BBD8-47D4-92E0-36FFAC29F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ABC6-1A81-42E6-90A8-2692E2772F96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2CD77E-0993-4C8D-8548-C3935D5C40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01945D-587A-49EB-8337-5FE420C2B6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1265-0032-485E-AF89-BC8528BDC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957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B4C17AA-0920-475A-AD1D-E41EE83B0FF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98B61DB-5790-40D0-8B00-FBC353DF8B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8A03334-2B8A-41B2-9441-41D83DAAB5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ABC6-1A81-42E6-90A8-2692E2772F96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43F956-804C-4A5B-A9E4-EC59B0822E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0C2A88-F14A-4744-869B-191E4664E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1265-0032-485E-AF89-BC8528BDC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17361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E47DCA-CB61-4FD8-BBBD-FA6CCD4F6E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A0CE9F3-7389-4E75-944B-C8112D7F217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49629C-919F-40C0-88F5-0BD70C0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ABC6-1A81-42E6-90A8-2692E2772F96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D9ADC3-E83A-4D06-897A-9AA9E3ED7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F34CC-4886-4AF8-8001-8637FBE75D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1265-0032-485E-AF89-BC8528BDC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3127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6A71E3-1D3E-40FB-9A35-A6B7A638D7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6925C-133B-4B02-A2EA-33FE0D37CC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E82EED-6E0F-4963-8FDD-AF1FC177A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ABC6-1A81-42E6-90A8-2692E2772F96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A81B2DC-0289-427A-AF93-3344BA3FF6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EBD92A-9270-4A88-BD12-C745CE7541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1265-0032-485E-AF89-BC8528BDC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42330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97E01F-9A25-468B-B344-4E8B089915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5E341E4-F05D-48CB-A30A-B229A633300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8AC2C2-BF13-421A-97A7-A2988445501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E0A8A7D-9947-48D4-940C-68564151D0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ABC6-1A81-42E6-90A8-2692E2772F96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9804EE-7A37-4AF9-9827-9418E8E444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C36F94-C945-4C4C-AABE-F4459D9B69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1265-0032-485E-AF89-BC8528BDC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7032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36EB0-465F-432A-B166-61A4F6B8D9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0B90DA-C11E-45ED-9FB2-3205047463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414CE9D-DAC5-4B50-8A5E-A27B92E331C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F224106-9634-49A1-B12E-2E6169C82E5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3C9A17-7E7E-4075-A5F6-B38335C2E4C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7984457-8972-4B87-ABAF-300D8BA9E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ABC6-1A81-42E6-90A8-2692E2772F96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A5F9907-8D58-492C-94E2-E7E72BB01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AEE739-656A-4E92-83F2-DB85DE01F8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1265-0032-485E-AF89-BC8528BDC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54018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756DCB-9224-4FB0-875C-0F62592354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0842A34-F150-4BE9-8F25-80BD5373EB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ABC6-1A81-42E6-90A8-2692E2772F96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663DD2-C79A-4BF2-B8B5-B4316BF143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025215C-3C33-44C0-8358-6589F6D339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1265-0032-485E-AF89-BC8528BDC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6978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D4A568-2055-4569-9E88-073702556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ABC6-1A81-42E6-90A8-2692E2772F96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2EDC436-282F-4396-9A09-D2F68D506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C457A7-B318-467B-A1D9-A24AE45F7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1265-0032-485E-AF89-BC8528BDC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4770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CB6FB0-83E2-41B2-9486-84679A2FF0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1C023A-31CE-41AC-8BFE-1C8471E6D6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E97D53E-CA51-40FB-A907-82BFBD5B89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52F82F-E524-4AAE-942A-2CF1D4EF5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ABC6-1A81-42E6-90A8-2692E2772F96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5BF65C-70C4-47FD-BF49-8CDBFCEF1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35E99F-F040-4A27-B116-6BB845394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1265-0032-485E-AF89-BC8528BDC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31880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6678AB-BD32-41ED-8841-F79EFE62B5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947858A-18E8-40C0-A88F-2E9939C52A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532CA1-728D-4E79-BF1B-7D0AB787EF8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F9FE71-26D9-49D4-B7F9-C098B2F11C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23ABC6-1A81-42E6-90A8-2692E2772F96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5E86F9-9DB3-42A1-B972-236B9C83EE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EB4BAD-C829-43D4-99B8-005C53CD61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271265-0032-485E-AF89-BC8528BDC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3649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712DFBF-9C13-409A-9A99-FAA1CB67C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1DD79BA-98DB-46E8-AB0E-7434D784DD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86434B-FE6E-4FA5-8CA1-1AE377EA075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23ABC6-1A81-42E6-90A8-2692E2772F96}" type="datetimeFigureOut">
              <a:rPr lang="en-US" smtClean="0"/>
              <a:t>5/10/2022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79CC32-1437-4556-A649-7BEEAEA16E5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11CC8A-1E02-491E-8071-C14E8A73538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271265-0032-485E-AF89-BC8528BDCB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2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"/><Relationship Id="rId3" Type="http://schemas.openxmlformats.org/officeDocument/2006/relationships/image" Target="../media/image2.tiff"/><Relationship Id="rId7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tif"/><Relationship Id="rId4" Type="http://schemas.openxmlformats.org/officeDocument/2006/relationships/image" Target="../media/image3.tiff"/><Relationship Id="rId9" Type="http://schemas.openxmlformats.org/officeDocument/2006/relationships/image" Target="../media/image8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CED94C-77D9-4A76-AD75-792B7438E6C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7749" y="1671304"/>
            <a:ext cx="1187873" cy="2839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E7C77B4-3FFF-4396-BC32-7517B538F58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9854" y="1344199"/>
            <a:ext cx="1124262" cy="2839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B1BACF2-404E-4532-B992-A8EFB714F82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19794" y="1671304"/>
            <a:ext cx="1124322" cy="28398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9208FB3-CF0C-453B-A101-DC7EB76570D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7749" y="1344200"/>
            <a:ext cx="1187873" cy="28398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18F081A-D0AE-4DAF-99E4-5035DA74860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21620" y="2004587"/>
            <a:ext cx="1124322" cy="79435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A0C75C7-180C-4B63-AA12-E19A37ED6C5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7749" y="1998408"/>
            <a:ext cx="1187873" cy="21267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510A0C4-91EC-4FDD-9639-D1085EFC2485}"/>
              </a:ext>
            </a:extLst>
          </p:cNvPr>
          <p:cNvSpPr txBox="1"/>
          <p:nvPr/>
        </p:nvSpPr>
        <p:spPr>
          <a:xfrm>
            <a:off x="1042810" y="1100338"/>
            <a:ext cx="3744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4C827F-3CBB-4266-A524-D905FD82A029}"/>
              </a:ext>
            </a:extLst>
          </p:cNvPr>
          <p:cNvSpPr txBox="1"/>
          <p:nvPr/>
        </p:nvSpPr>
        <p:spPr>
          <a:xfrm rot="16234081">
            <a:off x="718684" y="607585"/>
            <a:ext cx="1328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B36BD4-091E-4572-A689-10FB8AB1C396}"/>
              </a:ext>
            </a:extLst>
          </p:cNvPr>
          <p:cNvSpPr txBox="1"/>
          <p:nvPr/>
        </p:nvSpPr>
        <p:spPr>
          <a:xfrm rot="16234081">
            <a:off x="779150" y="467548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A93452-DB84-4C3E-926F-9B2B921465CB}"/>
              </a:ext>
            </a:extLst>
          </p:cNvPr>
          <p:cNvSpPr txBox="1"/>
          <p:nvPr/>
        </p:nvSpPr>
        <p:spPr>
          <a:xfrm rot="16234081">
            <a:off x="1120938" y="467548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T1346I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349A772-F8B9-4C9B-88E1-5CECBB9B5102}"/>
              </a:ext>
            </a:extLst>
          </p:cNvPr>
          <p:cNvSpPr txBox="1"/>
          <p:nvPr/>
        </p:nvSpPr>
        <p:spPr>
          <a:xfrm rot="16234081">
            <a:off x="1312263" y="467548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T980I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9E7C767-55C5-48AC-A2A3-9954A0EAEFEB}"/>
              </a:ext>
            </a:extLst>
          </p:cNvPr>
          <p:cNvSpPr txBox="1"/>
          <p:nvPr/>
        </p:nvSpPr>
        <p:spPr>
          <a:xfrm rot="16234081">
            <a:off x="961606" y="467548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S1221P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22671A5-764E-486A-8281-B9A105207D7F}"/>
              </a:ext>
            </a:extLst>
          </p:cNvPr>
          <p:cNvSpPr txBox="1"/>
          <p:nvPr/>
        </p:nvSpPr>
        <p:spPr>
          <a:xfrm>
            <a:off x="3375018" y="1299748"/>
            <a:ext cx="950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BRCA2 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E9E911A-7F83-4466-A5F1-AE99DE81736F}"/>
              </a:ext>
            </a:extLst>
          </p:cNvPr>
          <p:cNvSpPr txBox="1"/>
          <p:nvPr/>
        </p:nvSpPr>
        <p:spPr>
          <a:xfrm>
            <a:off x="3375018" y="1665621"/>
            <a:ext cx="772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4EDCEEA-6A09-4CCD-89CE-F31FF90FEE09}"/>
              </a:ext>
            </a:extLst>
          </p:cNvPr>
          <p:cNvSpPr txBox="1"/>
          <p:nvPr/>
        </p:nvSpPr>
        <p:spPr>
          <a:xfrm>
            <a:off x="3375018" y="2233893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Stain Free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8FBE170A-BF48-44FC-AEFE-F32C87AFD5DD}"/>
              </a:ext>
            </a:extLst>
          </p:cNvPr>
          <p:cNvSpPr txBox="1"/>
          <p:nvPr/>
        </p:nvSpPr>
        <p:spPr>
          <a:xfrm>
            <a:off x="2312205" y="1120581"/>
            <a:ext cx="3744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7FC84D9-44F6-4FDD-9C3A-A9879C429DDE}"/>
              </a:ext>
            </a:extLst>
          </p:cNvPr>
          <p:cNvSpPr txBox="1"/>
          <p:nvPr/>
        </p:nvSpPr>
        <p:spPr>
          <a:xfrm rot="16234081">
            <a:off x="1916904" y="607585"/>
            <a:ext cx="1328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CE39484-C41E-4248-9623-EF5A44909056}"/>
              </a:ext>
            </a:extLst>
          </p:cNvPr>
          <p:cNvSpPr txBox="1"/>
          <p:nvPr/>
        </p:nvSpPr>
        <p:spPr>
          <a:xfrm rot="16234081">
            <a:off x="1990070" y="467549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9EED6FF1-2A4A-4CA4-B6CA-4A58CFA52989}"/>
              </a:ext>
            </a:extLst>
          </p:cNvPr>
          <p:cNvSpPr txBox="1"/>
          <p:nvPr/>
        </p:nvSpPr>
        <p:spPr>
          <a:xfrm rot="16234081">
            <a:off x="2331858" y="467549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T1346I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62F27A48-5CA8-4111-8A8F-5DCCFB5B824C}"/>
              </a:ext>
            </a:extLst>
          </p:cNvPr>
          <p:cNvSpPr txBox="1"/>
          <p:nvPr/>
        </p:nvSpPr>
        <p:spPr>
          <a:xfrm rot="16234081">
            <a:off x="2523183" y="467549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T980I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4FA935F-0507-4718-9A52-31719B09BD7B}"/>
              </a:ext>
            </a:extLst>
          </p:cNvPr>
          <p:cNvSpPr txBox="1"/>
          <p:nvPr/>
        </p:nvSpPr>
        <p:spPr>
          <a:xfrm rot="16234081">
            <a:off x="2172526" y="467549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S1221P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3E7DE8D-BB1B-42D6-BEF5-9DF431929528}"/>
              </a:ext>
            </a:extLst>
          </p:cNvPr>
          <p:cNvSpPr txBox="1"/>
          <p:nvPr/>
        </p:nvSpPr>
        <p:spPr>
          <a:xfrm>
            <a:off x="677735" y="94650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3D7BD71-946F-4B33-84AB-7B753573EACF}"/>
              </a:ext>
            </a:extLst>
          </p:cNvPr>
          <p:cNvSpPr txBox="1"/>
          <p:nvPr/>
        </p:nvSpPr>
        <p:spPr>
          <a:xfrm>
            <a:off x="363119" y="1422211"/>
            <a:ext cx="6591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250 kDa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62CE52D6-9B0F-408F-B9A3-285A3D16956A}"/>
              </a:ext>
            </a:extLst>
          </p:cNvPr>
          <p:cNvCxnSpPr/>
          <p:nvPr/>
        </p:nvCxnSpPr>
        <p:spPr>
          <a:xfrm>
            <a:off x="933934" y="1577641"/>
            <a:ext cx="914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4ADFEA0D-9D70-40E7-B29F-65CFF347A1DF}"/>
              </a:ext>
            </a:extLst>
          </p:cNvPr>
          <p:cNvSpPr txBox="1"/>
          <p:nvPr/>
        </p:nvSpPr>
        <p:spPr>
          <a:xfrm>
            <a:off x="357894" y="1620758"/>
            <a:ext cx="6591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37 kDa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E61D639-69FC-4950-A374-7AC4D86E2B2A}"/>
              </a:ext>
            </a:extLst>
          </p:cNvPr>
          <p:cNvCxnSpPr/>
          <p:nvPr/>
        </p:nvCxnSpPr>
        <p:spPr>
          <a:xfrm>
            <a:off x="928709" y="1776188"/>
            <a:ext cx="9144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36CDD502-0414-4A5E-85D8-CF469CF3B195}"/>
              </a:ext>
            </a:extLst>
          </p:cNvPr>
          <p:cNvSpPr txBox="1"/>
          <p:nvPr/>
        </p:nvSpPr>
        <p:spPr>
          <a:xfrm>
            <a:off x="1364942" y="231514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3326032-02DA-47F5-8F80-CA9C4EAFE64F}"/>
              </a:ext>
            </a:extLst>
          </p:cNvPr>
          <p:cNvCxnSpPr/>
          <p:nvPr/>
        </p:nvCxnSpPr>
        <p:spPr>
          <a:xfrm>
            <a:off x="1187226" y="488231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388FFDA0-3C6A-4F7F-92EC-557A3C897608}"/>
              </a:ext>
            </a:extLst>
          </p:cNvPr>
          <p:cNvCxnSpPr/>
          <p:nvPr/>
        </p:nvCxnSpPr>
        <p:spPr>
          <a:xfrm>
            <a:off x="2411805" y="490165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Arrow: Right 32">
            <a:extLst>
              <a:ext uri="{FF2B5EF4-FFF2-40B4-BE49-F238E27FC236}">
                <a16:creationId xmlns:a16="http://schemas.microsoft.com/office/drawing/2014/main" id="{5B028BC2-518D-456B-8833-5F15EA947FE4}"/>
              </a:ext>
            </a:extLst>
          </p:cNvPr>
          <p:cNvSpPr/>
          <p:nvPr/>
        </p:nvSpPr>
        <p:spPr>
          <a:xfrm>
            <a:off x="2638495" y="2069515"/>
            <a:ext cx="77937" cy="78524"/>
          </a:xfrm>
          <a:prstGeom prst="rightArrow">
            <a:avLst>
              <a:gd name="adj1" fmla="val 0"/>
              <a:gd name="adj2" fmla="val 1868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AE7F9EA6-5132-4EDD-9394-FEDE52088C15}"/>
              </a:ext>
            </a:extLst>
          </p:cNvPr>
          <p:cNvSpPr/>
          <p:nvPr/>
        </p:nvSpPr>
        <p:spPr>
          <a:xfrm>
            <a:off x="2293336" y="2665093"/>
            <a:ext cx="77937" cy="78524"/>
          </a:xfrm>
          <a:prstGeom prst="rightArrow">
            <a:avLst>
              <a:gd name="adj1" fmla="val 0"/>
              <a:gd name="adj2" fmla="val 18687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endParaRPr lang="en-US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AA71A650-24C7-4C78-B5E7-EBBC6E04338B}"/>
              </a:ext>
            </a:extLst>
          </p:cNvPr>
          <p:cNvSpPr txBox="1"/>
          <p:nvPr/>
        </p:nvSpPr>
        <p:spPr>
          <a:xfrm>
            <a:off x="1015573" y="2163124"/>
            <a:ext cx="12779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1   2    3   4   5    6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0EAAAED7-096B-4B32-8B13-F31756DB3097}"/>
              </a:ext>
            </a:extLst>
          </p:cNvPr>
          <p:cNvSpPr txBox="1"/>
          <p:nvPr/>
        </p:nvSpPr>
        <p:spPr>
          <a:xfrm>
            <a:off x="2315735" y="2756473"/>
            <a:ext cx="13131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7    8   9  10 11  12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9C87F3F2-7B4D-4915-B224-935E09DF5D0C}"/>
              </a:ext>
            </a:extLst>
          </p:cNvPr>
          <p:cNvSpPr txBox="1"/>
          <p:nvPr/>
        </p:nvSpPr>
        <p:spPr>
          <a:xfrm>
            <a:off x="2322917" y="-199373"/>
            <a:ext cx="113845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Amylose</a:t>
            </a:r>
          </a:p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Pull-downs</a:t>
            </a:r>
            <a:endParaRPr lang="es-ES" sz="1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1" name="Picture 50" descr="A picture containing text, guitar&#10;&#10;Description automatically generated">
            <a:extLst>
              <a:ext uri="{FF2B5EF4-FFF2-40B4-BE49-F238E27FC236}">
                <a16:creationId xmlns:a16="http://schemas.microsoft.com/office/drawing/2014/main" id="{CB3C9989-09F4-4234-85EC-FEDEDA2AFA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81" y="3814851"/>
            <a:ext cx="4139184" cy="3084576"/>
          </a:xfrm>
          <a:prstGeom prst="rect">
            <a:avLst/>
          </a:prstGeom>
        </p:spPr>
      </p:pic>
      <p:pic>
        <p:nvPicPr>
          <p:cNvPr id="53" name="Picture 52" descr="A close-up of a sign&#10;&#10;Description automatically generated with low confidence">
            <a:extLst>
              <a:ext uri="{FF2B5EF4-FFF2-40B4-BE49-F238E27FC236}">
                <a16:creationId xmlns:a16="http://schemas.microsoft.com/office/drawing/2014/main" id="{C6C8FAB4-4C1C-4D4F-A223-DAB9D72A549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6030" y="274320"/>
            <a:ext cx="4498848" cy="3361944"/>
          </a:xfrm>
          <a:prstGeom prst="rect">
            <a:avLst/>
          </a:prstGeom>
        </p:spPr>
      </p:pic>
      <p:pic>
        <p:nvPicPr>
          <p:cNvPr id="55" name="Picture 54" descr="A picture containing white&#10;&#10;Description automatically generated">
            <a:extLst>
              <a:ext uri="{FF2B5EF4-FFF2-40B4-BE49-F238E27FC236}">
                <a16:creationId xmlns:a16="http://schemas.microsoft.com/office/drawing/2014/main" id="{0CD0BE36-FEF7-40CC-AB6D-B90EA9EC0A8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8379" y="3458310"/>
            <a:ext cx="4498848" cy="3361944"/>
          </a:xfrm>
          <a:prstGeom prst="rect">
            <a:avLst/>
          </a:prstGeom>
        </p:spPr>
      </p:pic>
      <p:sp>
        <p:nvSpPr>
          <p:cNvPr id="56" name="Rectangle 55">
            <a:extLst>
              <a:ext uri="{FF2B5EF4-FFF2-40B4-BE49-F238E27FC236}">
                <a16:creationId xmlns:a16="http://schemas.microsoft.com/office/drawing/2014/main" id="{119A6FD5-A6DA-4B41-9B22-682DA8A0C3E0}"/>
              </a:ext>
            </a:extLst>
          </p:cNvPr>
          <p:cNvSpPr/>
          <p:nvPr/>
        </p:nvSpPr>
        <p:spPr>
          <a:xfrm>
            <a:off x="2716433" y="4257053"/>
            <a:ext cx="1070118" cy="3235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900C6074-6523-4C93-B6C6-D435DE2B83B7}"/>
              </a:ext>
            </a:extLst>
          </p:cNvPr>
          <p:cNvSpPr/>
          <p:nvPr/>
        </p:nvSpPr>
        <p:spPr>
          <a:xfrm>
            <a:off x="1046698" y="4251044"/>
            <a:ext cx="1324575" cy="3235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4CA4B60-07D4-4444-84FF-C15EA2E3A901}"/>
              </a:ext>
            </a:extLst>
          </p:cNvPr>
          <p:cNvSpPr/>
          <p:nvPr/>
        </p:nvSpPr>
        <p:spPr>
          <a:xfrm>
            <a:off x="2766704" y="5519809"/>
            <a:ext cx="1127645" cy="3235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6D24EDC7-EC60-4F5B-A961-61FAC532DD87}"/>
              </a:ext>
            </a:extLst>
          </p:cNvPr>
          <p:cNvSpPr/>
          <p:nvPr/>
        </p:nvSpPr>
        <p:spPr>
          <a:xfrm>
            <a:off x="1096970" y="5513800"/>
            <a:ext cx="1222824" cy="3235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90D39A35-F00E-4F5F-9D3A-30ADA9C8A37A}"/>
              </a:ext>
            </a:extLst>
          </p:cNvPr>
          <p:cNvSpPr txBox="1"/>
          <p:nvPr/>
        </p:nvSpPr>
        <p:spPr>
          <a:xfrm>
            <a:off x="1177841" y="3958282"/>
            <a:ext cx="3744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AAEB83A-B0CB-427B-B1E1-5C2D00A29A1C}"/>
              </a:ext>
            </a:extLst>
          </p:cNvPr>
          <p:cNvSpPr txBox="1"/>
          <p:nvPr/>
        </p:nvSpPr>
        <p:spPr>
          <a:xfrm rot="16234081">
            <a:off x="853715" y="3465529"/>
            <a:ext cx="1328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5578E09-E834-46FE-990C-EE5EE668CCF1}"/>
              </a:ext>
            </a:extLst>
          </p:cNvPr>
          <p:cNvSpPr txBox="1"/>
          <p:nvPr/>
        </p:nvSpPr>
        <p:spPr>
          <a:xfrm rot="16234081">
            <a:off x="914181" y="3325492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D790238B-8F72-443F-AC80-2CE3C9F6ABC9}"/>
              </a:ext>
            </a:extLst>
          </p:cNvPr>
          <p:cNvSpPr txBox="1"/>
          <p:nvPr/>
        </p:nvSpPr>
        <p:spPr>
          <a:xfrm rot="16234081">
            <a:off x="1255969" y="3325492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T1346I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56B5498-2402-4072-BDC4-5A22726DEB14}"/>
              </a:ext>
            </a:extLst>
          </p:cNvPr>
          <p:cNvSpPr txBox="1"/>
          <p:nvPr/>
        </p:nvSpPr>
        <p:spPr>
          <a:xfrm rot="16234081">
            <a:off x="1447294" y="3325492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T980I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ECAD0D1C-C226-4A27-BE41-E332E7EA7C59}"/>
              </a:ext>
            </a:extLst>
          </p:cNvPr>
          <p:cNvSpPr txBox="1"/>
          <p:nvPr/>
        </p:nvSpPr>
        <p:spPr>
          <a:xfrm rot="16234081">
            <a:off x="1096637" y="3325492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S1221P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F906796A-6231-4C40-BCD6-14AECDCCBADE}"/>
              </a:ext>
            </a:extLst>
          </p:cNvPr>
          <p:cNvSpPr txBox="1"/>
          <p:nvPr/>
        </p:nvSpPr>
        <p:spPr>
          <a:xfrm>
            <a:off x="4123100" y="4285168"/>
            <a:ext cx="95086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BRCA2 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4167181B-F80A-4B2F-AFBF-48D760651CCE}"/>
              </a:ext>
            </a:extLst>
          </p:cNvPr>
          <p:cNvSpPr txBox="1"/>
          <p:nvPr/>
        </p:nvSpPr>
        <p:spPr>
          <a:xfrm>
            <a:off x="4212046" y="5529532"/>
            <a:ext cx="77296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123715E0-E5CD-41B4-97FF-60CA45524BA8}"/>
              </a:ext>
            </a:extLst>
          </p:cNvPr>
          <p:cNvSpPr txBox="1"/>
          <p:nvPr/>
        </p:nvSpPr>
        <p:spPr>
          <a:xfrm>
            <a:off x="2625036" y="3978525"/>
            <a:ext cx="3744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48E33FF2-DE32-48E2-9CBC-175662A3AE5D}"/>
              </a:ext>
            </a:extLst>
          </p:cNvPr>
          <p:cNvSpPr txBox="1"/>
          <p:nvPr/>
        </p:nvSpPr>
        <p:spPr>
          <a:xfrm rot="16234081">
            <a:off x="2229735" y="3465529"/>
            <a:ext cx="1328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6D9AC39D-ADA4-43BD-BDED-69763B4289D5}"/>
              </a:ext>
            </a:extLst>
          </p:cNvPr>
          <p:cNvSpPr txBox="1"/>
          <p:nvPr/>
        </p:nvSpPr>
        <p:spPr>
          <a:xfrm rot="16234081">
            <a:off x="2302901" y="3325493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AFCBC16D-F67C-4336-B23A-850A9E3D688E}"/>
              </a:ext>
            </a:extLst>
          </p:cNvPr>
          <p:cNvSpPr txBox="1"/>
          <p:nvPr/>
        </p:nvSpPr>
        <p:spPr>
          <a:xfrm rot="16234081">
            <a:off x="2644689" y="3325493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T1346I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A8AF519B-14B9-45C0-83E8-910E268520B9}"/>
              </a:ext>
            </a:extLst>
          </p:cNvPr>
          <p:cNvSpPr txBox="1"/>
          <p:nvPr/>
        </p:nvSpPr>
        <p:spPr>
          <a:xfrm rot="16234081">
            <a:off x="2836014" y="3325493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T980I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CD26F5B3-CF77-4967-9A44-C9B63023023A}"/>
              </a:ext>
            </a:extLst>
          </p:cNvPr>
          <p:cNvSpPr txBox="1"/>
          <p:nvPr/>
        </p:nvSpPr>
        <p:spPr>
          <a:xfrm rot="16234081">
            <a:off x="2485357" y="3325493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S1221P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4" name="TextBox 73">
            <a:extLst>
              <a:ext uri="{FF2B5EF4-FFF2-40B4-BE49-F238E27FC236}">
                <a16:creationId xmlns:a16="http://schemas.microsoft.com/office/drawing/2014/main" id="{CD5C4B7A-E4DE-4C8D-BA91-2AEE9FFC2164}"/>
              </a:ext>
            </a:extLst>
          </p:cNvPr>
          <p:cNvSpPr txBox="1"/>
          <p:nvPr/>
        </p:nvSpPr>
        <p:spPr>
          <a:xfrm>
            <a:off x="1499973" y="3089458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DE7F996C-FD5C-4AD3-AA40-D8347DBCA483}"/>
              </a:ext>
            </a:extLst>
          </p:cNvPr>
          <p:cNvCxnSpPr/>
          <p:nvPr/>
        </p:nvCxnSpPr>
        <p:spPr>
          <a:xfrm>
            <a:off x="1322257" y="3346175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6F835732-E148-4871-A72D-161BFBE54C89}"/>
              </a:ext>
            </a:extLst>
          </p:cNvPr>
          <p:cNvCxnSpPr/>
          <p:nvPr/>
        </p:nvCxnSpPr>
        <p:spPr>
          <a:xfrm>
            <a:off x="2724636" y="3348109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4481E6B0-8F5B-4BD4-90B7-9B0A5F83B535}"/>
              </a:ext>
            </a:extLst>
          </p:cNvPr>
          <p:cNvSpPr txBox="1"/>
          <p:nvPr/>
        </p:nvSpPr>
        <p:spPr>
          <a:xfrm>
            <a:off x="2635748" y="2658571"/>
            <a:ext cx="113845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Amylose</a:t>
            </a:r>
          </a:p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Pull-downs</a:t>
            </a:r>
            <a:endParaRPr lang="es-ES" sz="1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522C1762-5448-498A-A2F5-76B8970D99F5}"/>
              </a:ext>
            </a:extLst>
          </p:cNvPr>
          <p:cNvSpPr txBox="1"/>
          <p:nvPr/>
        </p:nvSpPr>
        <p:spPr>
          <a:xfrm>
            <a:off x="5328091" y="5139282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Stain Free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F9D01B58-CCF9-4574-AACE-5C7225A5E713}"/>
              </a:ext>
            </a:extLst>
          </p:cNvPr>
          <p:cNvSpPr txBox="1"/>
          <p:nvPr/>
        </p:nvSpPr>
        <p:spPr>
          <a:xfrm>
            <a:off x="10352083" y="1647515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Stain Free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35974DBB-F0BF-4B99-91EA-6B931F5E391A}"/>
              </a:ext>
            </a:extLst>
          </p:cNvPr>
          <p:cNvSpPr txBox="1"/>
          <p:nvPr/>
        </p:nvSpPr>
        <p:spPr>
          <a:xfrm>
            <a:off x="8887558" y="1052961"/>
            <a:ext cx="3744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7C106FCA-A27A-445E-A73B-88252C9CE0E4}"/>
              </a:ext>
            </a:extLst>
          </p:cNvPr>
          <p:cNvSpPr txBox="1"/>
          <p:nvPr/>
        </p:nvSpPr>
        <p:spPr>
          <a:xfrm rot="16234081">
            <a:off x="8492257" y="539965"/>
            <a:ext cx="1328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AF014A0E-16CD-461F-B9EE-28617D57FE5E}"/>
              </a:ext>
            </a:extLst>
          </p:cNvPr>
          <p:cNvSpPr txBox="1"/>
          <p:nvPr/>
        </p:nvSpPr>
        <p:spPr>
          <a:xfrm rot="16234081">
            <a:off x="8565423" y="399929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161BFA08-BDFB-4E2A-A6E1-2A0F0199DA34}"/>
              </a:ext>
            </a:extLst>
          </p:cNvPr>
          <p:cNvSpPr txBox="1"/>
          <p:nvPr/>
        </p:nvSpPr>
        <p:spPr>
          <a:xfrm rot="16234081">
            <a:off x="8907211" y="399929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T1346I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B0337C2-331F-4B4F-AF3F-04E2BFF31764}"/>
              </a:ext>
            </a:extLst>
          </p:cNvPr>
          <p:cNvSpPr txBox="1"/>
          <p:nvPr/>
        </p:nvSpPr>
        <p:spPr>
          <a:xfrm rot="16234081">
            <a:off x="9098536" y="399929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T980I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32BEC579-E454-4DED-AFB5-EFBAC04BD4CC}"/>
              </a:ext>
            </a:extLst>
          </p:cNvPr>
          <p:cNvSpPr txBox="1"/>
          <p:nvPr/>
        </p:nvSpPr>
        <p:spPr>
          <a:xfrm rot="16234081">
            <a:off x="8747879" y="399929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S1221P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75CBA5DD-FB3D-4C9A-B733-24A04E2ACC35}"/>
              </a:ext>
            </a:extLst>
          </p:cNvPr>
          <p:cNvCxnSpPr/>
          <p:nvPr/>
        </p:nvCxnSpPr>
        <p:spPr>
          <a:xfrm>
            <a:off x="8987158" y="422545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TextBox 86">
            <a:extLst>
              <a:ext uri="{FF2B5EF4-FFF2-40B4-BE49-F238E27FC236}">
                <a16:creationId xmlns:a16="http://schemas.microsoft.com/office/drawing/2014/main" id="{AF95C6BD-7ECC-485F-83EE-F86B1C2D7223}"/>
              </a:ext>
            </a:extLst>
          </p:cNvPr>
          <p:cNvSpPr txBox="1"/>
          <p:nvPr/>
        </p:nvSpPr>
        <p:spPr>
          <a:xfrm>
            <a:off x="8898270" y="-266993"/>
            <a:ext cx="113845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Amylose</a:t>
            </a:r>
          </a:p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Pull-downs</a:t>
            </a:r>
            <a:endParaRPr lang="es-ES" sz="1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6496D56E-6CFF-4B55-93CF-E25257251C03}"/>
              </a:ext>
            </a:extLst>
          </p:cNvPr>
          <p:cNvSpPr/>
          <p:nvPr/>
        </p:nvSpPr>
        <p:spPr>
          <a:xfrm>
            <a:off x="8849042" y="1268649"/>
            <a:ext cx="1187682" cy="80086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94C17AFD-3E7F-47AF-8C74-BCD4C1696B92}"/>
              </a:ext>
            </a:extLst>
          </p:cNvPr>
          <p:cNvSpPr/>
          <p:nvPr/>
        </p:nvSpPr>
        <p:spPr>
          <a:xfrm>
            <a:off x="7348095" y="4620960"/>
            <a:ext cx="1288094" cy="32350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01405234-1503-4086-A2E0-BBF037F2D8C9}"/>
              </a:ext>
            </a:extLst>
          </p:cNvPr>
          <p:cNvSpPr txBox="1"/>
          <p:nvPr/>
        </p:nvSpPr>
        <p:spPr>
          <a:xfrm>
            <a:off x="7416199" y="4309845"/>
            <a:ext cx="3744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209C8875-9D05-4F8D-BFDA-7F2EE08DA091}"/>
              </a:ext>
            </a:extLst>
          </p:cNvPr>
          <p:cNvSpPr txBox="1"/>
          <p:nvPr/>
        </p:nvSpPr>
        <p:spPr>
          <a:xfrm rot="16234081">
            <a:off x="7092073" y="3817092"/>
            <a:ext cx="13280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2XMBP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893F9E7F-E4C1-4EA7-A6D2-462293B3EE57}"/>
              </a:ext>
            </a:extLst>
          </p:cNvPr>
          <p:cNvSpPr txBox="1"/>
          <p:nvPr/>
        </p:nvSpPr>
        <p:spPr>
          <a:xfrm rot="16234081">
            <a:off x="7152539" y="3677055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23CF0793-DC19-4A7B-9353-BDE248A2DBDA}"/>
              </a:ext>
            </a:extLst>
          </p:cNvPr>
          <p:cNvSpPr txBox="1"/>
          <p:nvPr/>
        </p:nvSpPr>
        <p:spPr>
          <a:xfrm rot="16234081">
            <a:off x="7494327" y="3677055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T1346I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13544955-3A5F-48F3-AB31-928CDC6B6AAF}"/>
              </a:ext>
            </a:extLst>
          </p:cNvPr>
          <p:cNvSpPr txBox="1"/>
          <p:nvPr/>
        </p:nvSpPr>
        <p:spPr>
          <a:xfrm rot="16234081">
            <a:off x="7685652" y="3677055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T980I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B3EDA2E2-5EAF-4F0E-85D5-776BF44DBF6D}"/>
              </a:ext>
            </a:extLst>
          </p:cNvPr>
          <p:cNvSpPr txBox="1"/>
          <p:nvPr/>
        </p:nvSpPr>
        <p:spPr>
          <a:xfrm rot="16234081">
            <a:off x="7334995" y="3677055"/>
            <a:ext cx="160814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S1221P</a:t>
            </a:r>
            <a:endParaRPr lang="es-ES" sz="12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CCE80D45-F274-4FA5-9D2B-9145094B8FD5}"/>
              </a:ext>
            </a:extLst>
          </p:cNvPr>
          <p:cNvSpPr txBox="1"/>
          <p:nvPr/>
        </p:nvSpPr>
        <p:spPr>
          <a:xfrm>
            <a:off x="7738331" y="3441021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</a:p>
        </p:txBody>
      </p: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FDA612D1-1823-4EB6-B324-0FA566EC8DCD}"/>
              </a:ext>
            </a:extLst>
          </p:cNvPr>
          <p:cNvCxnSpPr/>
          <p:nvPr/>
        </p:nvCxnSpPr>
        <p:spPr>
          <a:xfrm>
            <a:off x="7560615" y="3697738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56FB7DD5-4CA5-4EF5-99FD-B96BF1D0B047}"/>
              </a:ext>
            </a:extLst>
          </p:cNvPr>
          <p:cNvSpPr txBox="1"/>
          <p:nvPr/>
        </p:nvSpPr>
        <p:spPr>
          <a:xfrm>
            <a:off x="8698992" y="4636692"/>
            <a:ext cx="105028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>
                <a:latin typeface="Arial" panose="020B0604020202020204" pitchFamily="34" charset="0"/>
                <a:cs typeface="Arial" panose="020B0604020202020204" pitchFamily="34" charset="0"/>
              </a:rPr>
              <a:t>Stain Free</a:t>
            </a:r>
            <a:endParaRPr lang="es-ES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42089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81</Words>
  <Application>Microsoft Office PowerPoint</Application>
  <PresentationFormat>Widescreen</PresentationFormat>
  <Paragraphs>61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Jimenez Sainz, Judit</dc:creator>
  <cp:lastModifiedBy>Jimenez Sainz, Judit</cp:lastModifiedBy>
  <cp:revision>1</cp:revision>
  <dcterms:created xsi:type="dcterms:W3CDTF">2022-05-10T15:04:47Z</dcterms:created>
  <dcterms:modified xsi:type="dcterms:W3CDTF">2022-05-10T15:15:47Z</dcterms:modified>
</cp:coreProperties>
</file>