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190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1BF9BF-D151-4CD3-8423-A455215E716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4910FE6-8E87-40B2-BF4A-1AB5BCF3BE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A8DB7DE-811F-427C-B310-3E905A91A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1C0A88-904C-4D49-BFFE-A20B3394B3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3774E3-1578-4BE3-BEA8-B9DCA7777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0125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F8FA4-77B0-4287-87E4-19CE7273C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33D0CFD-D6FC-4230-9530-540224C5A6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BFFCE4-2C1F-42A9-95F6-825F1B360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B04C61C-F2C5-4C7D-98D1-6B5F0101BC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864676-E869-4C83-8B92-4A5459CF8A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90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15DECD-7F10-4798-8E98-3BC29B5C355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93058FB-EFC7-4FD5-94D4-F83CD80B9F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0DF35-F25E-41AE-8E3D-E525D2376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2B10C3-A873-45F4-BCEF-7865D4C34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9778F1-C003-46B0-B7E8-FDF56DA13E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36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6991A-54C2-4024-B16D-6B1DD422E8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772740-C9DF-4867-B421-41DFBBD06B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2EDAF2-3395-4EA4-90AB-E080C04B61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6E223A-E8FE-4A2B-AF67-4E3E9702E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02AE7AF-0111-4788-AB1A-89CCCC63C2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48746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51273B-3002-4BC7-B3DF-A404B47909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3E31A4-A46A-4BB2-B957-434F4761DE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96D6B0A-A8B3-424D-AD0B-DF4181E65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3C2377-EDAB-48C8-AF4D-4F49196D96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2A4331-1774-4223-A712-BD53D8B06E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8813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3BF13-4399-4605-9770-1DE7AEC85F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16600E-AECF-4146-8113-FEE2506BE8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DD2886-55CC-4E25-8852-4EF2A15BEC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F29598E-1E01-4582-B8DC-5E11C13785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20CFB4-5942-45B9-8C92-C26D6789B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614825-C39F-4F06-9CB5-429FA16E2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9150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17900-E30F-44DE-B190-4DA05BFF1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B9CE7-11E4-4150-A45E-ED880896E6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D79B37-DD55-4AC2-A095-DB369CD911B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E62D3BA-6001-45F3-8E38-872A2FB8902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EB616F-639F-4FAD-A849-7FDC04DA24E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981F961-4879-4E13-A894-AD71E0DE5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7E365B8-4F8F-4681-A8ED-7DCD953457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8E0B3F9-F185-477D-B621-AC6B5FD32B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8776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CC16E-9AFB-44BF-9169-2F7937179B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1DFAC69-2F78-4E3E-9234-6E0692F105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111DF7-826B-4CED-8C5E-36DDAB8A2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58A4AB5-9EF8-490E-A3A2-A0ED4A0856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5015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3E73B9A-3D8B-4ACF-9732-BEA3D60A86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4B89F21-B888-463C-9C6F-61C62FBF28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F458B5-7E5B-46ED-AE14-B3BAD8F1D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2936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689C44-E485-44F4-89DF-E7BAABE935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127C4-970B-44B0-92B6-628A884F3F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972149-66B0-479D-B359-B7A4A6B37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CA63F6-A24F-40FB-B3C9-E5CE307F01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D76F3F-0B2C-4DDD-AAE0-8C29381F15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0023372-B96B-4D3F-81CA-D442F4D30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505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6F85D-F6F8-4008-8286-580793C6D6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4307CF-7F35-453F-BD0F-931A8D5AD6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5E6AA58-52EE-47F3-906D-D5421C3847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030109-30E2-410C-884C-738A89CAF1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B05A94B-F2B6-42D4-9EB3-93F562410B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4AB99-76D4-4D8E-B629-15DC555E56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57698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75446A-2ACB-4588-BD97-49B6B309C0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D30FA6-DE58-4648-9E9A-25A9B22DB57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5FA53F-A0A2-4C39-93E8-93D6FDAFD85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2CF7A8-A28D-4E30-8138-2690076C392A}" type="datetimeFigureOut">
              <a:rPr lang="en-US" smtClean="0"/>
              <a:t>5/5/2022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9C933-B4C5-493D-9C79-39F98BBE2D2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815646-F557-4D5F-82A4-813F8EE7436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F6F55C-2ACB-469C-AA5B-5279DF3FE01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139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ti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10" Type="http://schemas.openxmlformats.org/officeDocument/2006/relationships/image" Target="../media/image9.tif"/><Relationship Id="rId4" Type="http://schemas.openxmlformats.org/officeDocument/2006/relationships/image" Target="../media/image3.jpeg"/><Relationship Id="rId9" Type="http://schemas.openxmlformats.org/officeDocument/2006/relationships/image" Target="../media/image8.ti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"/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10" Type="http://schemas.openxmlformats.org/officeDocument/2006/relationships/image" Target="../media/image12.tif"/><Relationship Id="rId4" Type="http://schemas.openxmlformats.org/officeDocument/2006/relationships/image" Target="../media/image3.jpeg"/><Relationship Id="rId9" Type="http://schemas.openxmlformats.org/officeDocument/2006/relationships/image" Target="../media/image11.t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A4508C-2A8A-4CAB-8A09-6ABD2F757822}"/>
              </a:ext>
            </a:extLst>
          </p:cNvPr>
          <p:cNvSpPr txBox="1"/>
          <p:nvPr/>
        </p:nvSpPr>
        <p:spPr>
          <a:xfrm>
            <a:off x="2582578" y="38669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D7E26C-80CD-4643-B71F-FD966F4E6E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1083" y="1681318"/>
            <a:ext cx="1178590" cy="2784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1ED4C2-425D-418C-8ADF-7CF50498D4D5}"/>
              </a:ext>
            </a:extLst>
          </p:cNvPr>
          <p:cNvSpPr txBox="1"/>
          <p:nvPr/>
        </p:nvSpPr>
        <p:spPr>
          <a:xfrm>
            <a:off x="4204342" y="1278570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36F62-6941-4146-9017-50871B6F6F86}"/>
              </a:ext>
            </a:extLst>
          </p:cNvPr>
          <p:cNvSpPr txBox="1"/>
          <p:nvPr/>
        </p:nvSpPr>
        <p:spPr>
          <a:xfrm>
            <a:off x="4204382" y="352381"/>
            <a:ext cx="1138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04BD09-23BE-49C8-A507-488B3B62A75E}"/>
              </a:ext>
            </a:extLst>
          </p:cNvPr>
          <p:cNvSpPr txBox="1"/>
          <p:nvPr/>
        </p:nvSpPr>
        <p:spPr>
          <a:xfrm rot="16200000">
            <a:off x="4013121" y="1111213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CD35E7-7709-4C73-8D36-AA70BFA2B587}"/>
              </a:ext>
            </a:extLst>
          </p:cNvPr>
          <p:cNvSpPr txBox="1"/>
          <p:nvPr/>
        </p:nvSpPr>
        <p:spPr>
          <a:xfrm rot="16200000">
            <a:off x="4354110" y="123624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ABEB6C-8D50-4975-AECC-09EC66EA0629}"/>
              </a:ext>
            </a:extLst>
          </p:cNvPr>
          <p:cNvSpPr txBox="1"/>
          <p:nvPr/>
        </p:nvSpPr>
        <p:spPr>
          <a:xfrm rot="16200000">
            <a:off x="4587273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F353D7-1BE9-414E-8E1E-D4E7E13D3443}"/>
              </a:ext>
            </a:extLst>
          </p:cNvPr>
          <p:cNvSpPr txBox="1"/>
          <p:nvPr/>
        </p:nvSpPr>
        <p:spPr>
          <a:xfrm rot="16200000">
            <a:off x="4813504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FF2383-480D-411A-B913-4379416DD851}"/>
              </a:ext>
            </a:extLst>
          </p:cNvPr>
          <p:cNvSpPr txBox="1"/>
          <p:nvPr/>
        </p:nvSpPr>
        <p:spPr>
          <a:xfrm>
            <a:off x="2222175" y="1784543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250 kDa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04454BC-ABBF-4935-BCFC-4012BE087367}"/>
              </a:ext>
            </a:extLst>
          </p:cNvPr>
          <p:cNvCxnSpPr/>
          <p:nvPr/>
        </p:nvCxnSpPr>
        <p:spPr>
          <a:xfrm>
            <a:off x="2782798" y="1923084"/>
            <a:ext cx="104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B51A231-6F21-43FA-A164-2A4228AE00D4}"/>
              </a:ext>
            </a:extLst>
          </p:cNvPr>
          <p:cNvSpPr txBox="1"/>
          <p:nvPr/>
        </p:nvSpPr>
        <p:spPr>
          <a:xfrm>
            <a:off x="2216196" y="2014234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37 kDa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806B7A9-6A87-434B-B609-24B764D7EE0D}"/>
              </a:ext>
            </a:extLst>
          </p:cNvPr>
          <p:cNvCxnSpPr/>
          <p:nvPr/>
        </p:nvCxnSpPr>
        <p:spPr>
          <a:xfrm>
            <a:off x="2776819" y="2152775"/>
            <a:ext cx="104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A3E0178-ECC9-497A-BBBF-35A2E18933B5}"/>
              </a:ext>
            </a:extLst>
          </p:cNvPr>
          <p:cNvSpPr txBox="1"/>
          <p:nvPr/>
        </p:nvSpPr>
        <p:spPr>
          <a:xfrm>
            <a:off x="5215378" y="1641283"/>
            <a:ext cx="818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 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8267FA-7BFC-40FC-9AE8-7CFB24F1D754}"/>
              </a:ext>
            </a:extLst>
          </p:cNvPr>
          <p:cNvSpPr txBox="1"/>
          <p:nvPr/>
        </p:nvSpPr>
        <p:spPr>
          <a:xfrm>
            <a:off x="5214085" y="1973407"/>
            <a:ext cx="772969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2068B4-5CDC-4C1A-AFEE-C8192489DE9E}"/>
              </a:ext>
            </a:extLst>
          </p:cNvPr>
          <p:cNvSpPr txBox="1"/>
          <p:nvPr/>
        </p:nvSpPr>
        <p:spPr>
          <a:xfrm>
            <a:off x="5207485" y="2255934"/>
            <a:ext cx="1102417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EC3682-F636-4B04-8E3C-E6DB3045E6EA}"/>
              </a:ext>
            </a:extLst>
          </p:cNvPr>
          <p:cNvSpPr txBox="1"/>
          <p:nvPr/>
        </p:nvSpPr>
        <p:spPr>
          <a:xfrm>
            <a:off x="3028002" y="1278570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F858FB-7762-4DED-8350-44AC829E08AA}"/>
              </a:ext>
            </a:extLst>
          </p:cNvPr>
          <p:cNvSpPr txBox="1"/>
          <p:nvPr/>
        </p:nvSpPr>
        <p:spPr>
          <a:xfrm>
            <a:off x="3299878" y="567824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8D2B50-9F62-4312-BFCD-6232CC979E1C}"/>
              </a:ext>
            </a:extLst>
          </p:cNvPr>
          <p:cNvSpPr txBox="1"/>
          <p:nvPr/>
        </p:nvSpPr>
        <p:spPr>
          <a:xfrm rot="16200000">
            <a:off x="2760582" y="1111213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2CDB95-4500-49DD-96DA-8DF85377F863}"/>
              </a:ext>
            </a:extLst>
          </p:cNvPr>
          <p:cNvSpPr txBox="1"/>
          <p:nvPr/>
        </p:nvSpPr>
        <p:spPr>
          <a:xfrm rot="16200000">
            <a:off x="3111098" y="123624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D40253-8ADC-40C2-AA2F-B3C48BB8B00E}"/>
              </a:ext>
            </a:extLst>
          </p:cNvPr>
          <p:cNvSpPr txBox="1"/>
          <p:nvPr/>
        </p:nvSpPr>
        <p:spPr>
          <a:xfrm rot="16200000">
            <a:off x="3353784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3A0C0D-2C9D-474C-8313-CDC9652BD7BF}"/>
              </a:ext>
            </a:extLst>
          </p:cNvPr>
          <p:cNvSpPr txBox="1"/>
          <p:nvPr/>
        </p:nvSpPr>
        <p:spPr>
          <a:xfrm rot="16200000">
            <a:off x="3570489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0CE9439-D717-4AFB-BB9C-1B56C60EA377}"/>
              </a:ext>
            </a:extLst>
          </p:cNvPr>
          <p:cNvCxnSpPr/>
          <p:nvPr/>
        </p:nvCxnSpPr>
        <p:spPr>
          <a:xfrm>
            <a:off x="3090682" y="806607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CFE490-6703-4684-B48A-E98B3D13BFD5}"/>
              </a:ext>
            </a:extLst>
          </p:cNvPr>
          <p:cNvCxnSpPr/>
          <p:nvPr/>
        </p:nvCxnSpPr>
        <p:spPr>
          <a:xfrm>
            <a:off x="4307829" y="806607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 descr="A picture containing text, old&#10;&#10;Description automatically generated">
            <a:extLst>
              <a:ext uri="{FF2B5EF4-FFF2-40B4-BE49-F238E27FC236}">
                <a16:creationId xmlns:a16="http://schemas.microsoft.com/office/drawing/2014/main" id="{11629DC7-C276-42E4-ACD4-F457BFE91A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380" y="2315903"/>
            <a:ext cx="1116976" cy="2005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Picture 27" descr="A picture containing light&#10;&#10;Description automatically generated">
            <a:extLst>
              <a:ext uri="{FF2B5EF4-FFF2-40B4-BE49-F238E27FC236}">
                <a16:creationId xmlns:a16="http://schemas.microsoft.com/office/drawing/2014/main" id="{6E51D402-7712-4420-BA9E-CE8D9B674B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5768" y="2313294"/>
            <a:ext cx="1182510" cy="1964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9" name="Picture 28" descr="A close-up of a logo&#10;&#10;Description automatically generated with low confidence">
            <a:extLst>
              <a:ext uri="{FF2B5EF4-FFF2-40B4-BE49-F238E27FC236}">
                <a16:creationId xmlns:a16="http://schemas.microsoft.com/office/drawing/2014/main" id="{650EF701-ABFD-415D-9BD4-D1E5E2F564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6951" y="1681080"/>
            <a:ext cx="1116975" cy="2786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E1F040FA-D935-4C39-82E5-3F4D6EC564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7164" y="1995799"/>
            <a:ext cx="1182510" cy="2589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30" descr="A close-up of a piece of paper&#10;&#10;Description automatically generated with low confidence">
            <a:extLst>
              <a:ext uri="{FF2B5EF4-FFF2-40B4-BE49-F238E27FC236}">
                <a16:creationId xmlns:a16="http://schemas.microsoft.com/office/drawing/2014/main" id="{CCC768AA-74CD-40B3-9730-9A36D0AE991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8556" y="1995799"/>
            <a:ext cx="1115370" cy="2601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6CDA4FB-9FB5-454D-85D3-0DDA7894938C}"/>
              </a:ext>
            </a:extLst>
          </p:cNvPr>
          <p:cNvSpPr txBox="1"/>
          <p:nvPr/>
        </p:nvSpPr>
        <p:spPr>
          <a:xfrm>
            <a:off x="2917999" y="2461280"/>
            <a:ext cx="13131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1     2     3    4    5 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CFE691-6642-4A93-BDF3-EA4C8E86333C}"/>
              </a:ext>
            </a:extLst>
          </p:cNvPr>
          <p:cNvSpPr txBox="1"/>
          <p:nvPr/>
        </p:nvSpPr>
        <p:spPr>
          <a:xfrm>
            <a:off x="4160032" y="2470695"/>
            <a:ext cx="12779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6    7    8     9   10   </a:t>
            </a:r>
          </a:p>
        </p:txBody>
      </p:sp>
      <p:pic>
        <p:nvPicPr>
          <p:cNvPr id="41" name="Picture 40" descr="A picture containing light&#10;&#10;Description automatically generated">
            <a:extLst>
              <a:ext uri="{FF2B5EF4-FFF2-40B4-BE49-F238E27FC236}">
                <a16:creationId xmlns:a16="http://schemas.microsoft.com/office/drawing/2014/main" id="{E07FC05F-CA44-46DA-9456-69656161576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765" y="3343871"/>
            <a:ext cx="4425696" cy="3307080"/>
          </a:xfrm>
          <a:prstGeom prst="rect">
            <a:avLst/>
          </a:prstGeom>
        </p:spPr>
      </p:pic>
      <p:pic>
        <p:nvPicPr>
          <p:cNvPr id="43" name="Picture 42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D9483226-9F3D-4EFC-BD06-5E8FDDFCB5A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281" y="3977065"/>
            <a:ext cx="3669792" cy="2737104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B744E3E-A3C3-4D81-A4E7-3EE61E5A4B8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3632" y="483995"/>
            <a:ext cx="4511040" cy="3337560"/>
          </a:xfrm>
          <a:prstGeom prst="rect">
            <a:avLst/>
          </a:prstGeom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97C15832-F709-4A71-A127-D5225E567901}"/>
              </a:ext>
            </a:extLst>
          </p:cNvPr>
          <p:cNvSpPr txBox="1"/>
          <p:nvPr/>
        </p:nvSpPr>
        <p:spPr>
          <a:xfrm>
            <a:off x="1570411" y="3918210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D1DBA48A-159C-4B6E-AB47-46B348F99E1B}"/>
              </a:ext>
            </a:extLst>
          </p:cNvPr>
          <p:cNvSpPr txBox="1"/>
          <p:nvPr/>
        </p:nvSpPr>
        <p:spPr>
          <a:xfrm>
            <a:off x="1842287" y="3207464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2E384A76-A507-4509-8EE1-FEE2D591D11A}"/>
              </a:ext>
            </a:extLst>
          </p:cNvPr>
          <p:cNvSpPr txBox="1"/>
          <p:nvPr/>
        </p:nvSpPr>
        <p:spPr>
          <a:xfrm rot="16200000">
            <a:off x="1302991" y="3750853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3F09974-CF0C-45C3-99E7-4A4AB402E184}"/>
              </a:ext>
            </a:extLst>
          </p:cNvPr>
          <p:cNvSpPr txBox="1"/>
          <p:nvPr/>
        </p:nvSpPr>
        <p:spPr>
          <a:xfrm rot="16200000">
            <a:off x="1653507" y="387588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8569E065-935E-480F-92FC-1DCAA2C571D1}"/>
              </a:ext>
            </a:extLst>
          </p:cNvPr>
          <p:cNvSpPr txBox="1"/>
          <p:nvPr/>
        </p:nvSpPr>
        <p:spPr>
          <a:xfrm rot="16200000">
            <a:off x="1896193" y="390955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740CBC0-F2DF-4F30-A1A9-50879621C54E}"/>
              </a:ext>
            </a:extLst>
          </p:cNvPr>
          <p:cNvSpPr txBox="1"/>
          <p:nvPr/>
        </p:nvSpPr>
        <p:spPr>
          <a:xfrm rot="16200000">
            <a:off x="2112898" y="390955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BF5F663A-6C42-42CA-A125-52CCC2A10836}"/>
              </a:ext>
            </a:extLst>
          </p:cNvPr>
          <p:cNvCxnSpPr/>
          <p:nvPr/>
        </p:nvCxnSpPr>
        <p:spPr>
          <a:xfrm>
            <a:off x="1633091" y="3446247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F4F97097-4ABC-4A07-9ABE-15FE66C3C7AF}"/>
              </a:ext>
            </a:extLst>
          </p:cNvPr>
          <p:cNvSpPr txBox="1"/>
          <p:nvPr/>
        </p:nvSpPr>
        <p:spPr>
          <a:xfrm>
            <a:off x="9433656" y="769165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B6DB71A-26A9-4F66-8FF6-8AA35F2F9B6D}"/>
              </a:ext>
            </a:extLst>
          </p:cNvPr>
          <p:cNvSpPr txBox="1"/>
          <p:nvPr/>
        </p:nvSpPr>
        <p:spPr>
          <a:xfrm>
            <a:off x="9705532" y="58419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6665845-8FFE-4421-8C72-3D4658F5B15B}"/>
              </a:ext>
            </a:extLst>
          </p:cNvPr>
          <p:cNvSpPr txBox="1"/>
          <p:nvPr/>
        </p:nvSpPr>
        <p:spPr>
          <a:xfrm rot="16200000">
            <a:off x="9166236" y="601808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D6D0BE9D-089A-4827-9F04-268C6468607E}"/>
              </a:ext>
            </a:extLst>
          </p:cNvPr>
          <p:cNvSpPr txBox="1"/>
          <p:nvPr/>
        </p:nvSpPr>
        <p:spPr>
          <a:xfrm rot="16200000">
            <a:off x="9516752" y="726842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CCC03B9-4B73-4C3C-95D3-D1AC4674B201}"/>
              </a:ext>
            </a:extLst>
          </p:cNvPr>
          <p:cNvSpPr txBox="1"/>
          <p:nvPr/>
        </p:nvSpPr>
        <p:spPr>
          <a:xfrm rot="16200000">
            <a:off x="9759438" y="760505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D073739D-3167-4A8F-A860-DE9B5469750D}"/>
              </a:ext>
            </a:extLst>
          </p:cNvPr>
          <p:cNvSpPr txBox="1"/>
          <p:nvPr/>
        </p:nvSpPr>
        <p:spPr>
          <a:xfrm rot="16200000">
            <a:off x="9976143" y="760505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AAC5B18D-91C7-4260-9587-5BA717CDD5FC}"/>
              </a:ext>
            </a:extLst>
          </p:cNvPr>
          <p:cNvCxnSpPr/>
          <p:nvPr/>
        </p:nvCxnSpPr>
        <p:spPr>
          <a:xfrm>
            <a:off x="9496336" y="297202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0B3D4DEB-52F4-43B6-A844-94202373E696}"/>
              </a:ext>
            </a:extLst>
          </p:cNvPr>
          <p:cNvSpPr txBox="1"/>
          <p:nvPr/>
        </p:nvSpPr>
        <p:spPr>
          <a:xfrm>
            <a:off x="8222802" y="4348749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84B14CB5-10BE-409E-A355-419AEF72A410}"/>
              </a:ext>
            </a:extLst>
          </p:cNvPr>
          <p:cNvSpPr txBox="1"/>
          <p:nvPr/>
        </p:nvSpPr>
        <p:spPr>
          <a:xfrm>
            <a:off x="8494678" y="3638003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B9360461-37C1-4EBE-8F43-88C5198EDCA0}"/>
              </a:ext>
            </a:extLst>
          </p:cNvPr>
          <p:cNvSpPr txBox="1"/>
          <p:nvPr/>
        </p:nvSpPr>
        <p:spPr>
          <a:xfrm rot="16200000">
            <a:off x="7955382" y="4181392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E2EA9B5D-83C3-4764-9960-A68E08B35819}"/>
              </a:ext>
            </a:extLst>
          </p:cNvPr>
          <p:cNvSpPr txBox="1"/>
          <p:nvPr/>
        </p:nvSpPr>
        <p:spPr>
          <a:xfrm rot="16200000">
            <a:off x="8305898" y="4306426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7BB54D18-5F9C-42CB-9157-771B257F2986}"/>
              </a:ext>
            </a:extLst>
          </p:cNvPr>
          <p:cNvSpPr txBox="1"/>
          <p:nvPr/>
        </p:nvSpPr>
        <p:spPr>
          <a:xfrm rot="16200000">
            <a:off x="8548584" y="4340089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77E0CC3D-C775-432F-8C19-707A00AAAC5E}"/>
              </a:ext>
            </a:extLst>
          </p:cNvPr>
          <p:cNvSpPr txBox="1"/>
          <p:nvPr/>
        </p:nvSpPr>
        <p:spPr>
          <a:xfrm rot="16200000">
            <a:off x="8765289" y="4340089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F26FD4F-3A27-4AEE-82C1-CD625CFAA7F9}"/>
              </a:ext>
            </a:extLst>
          </p:cNvPr>
          <p:cNvCxnSpPr/>
          <p:nvPr/>
        </p:nvCxnSpPr>
        <p:spPr>
          <a:xfrm>
            <a:off x="8285482" y="3876786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E839211D-2115-49C9-9D17-D8D086D13AE9}"/>
              </a:ext>
            </a:extLst>
          </p:cNvPr>
          <p:cNvSpPr txBox="1"/>
          <p:nvPr/>
        </p:nvSpPr>
        <p:spPr>
          <a:xfrm>
            <a:off x="10655158" y="1066969"/>
            <a:ext cx="818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 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9D4B8A3F-52EC-4AB3-A95A-F56F94BB4D72}"/>
              </a:ext>
            </a:extLst>
          </p:cNvPr>
          <p:cNvSpPr txBox="1"/>
          <p:nvPr/>
        </p:nvSpPr>
        <p:spPr>
          <a:xfrm>
            <a:off x="598628" y="4655880"/>
            <a:ext cx="772969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323D824A-4BAC-49AC-B5AB-6110656D10A7}"/>
              </a:ext>
            </a:extLst>
          </p:cNvPr>
          <p:cNvSpPr txBox="1"/>
          <p:nvPr/>
        </p:nvSpPr>
        <p:spPr>
          <a:xfrm>
            <a:off x="6973632" y="4821297"/>
            <a:ext cx="1102417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AF2B4BB3-22E0-47FC-9D1B-C656C6E92AAD}"/>
              </a:ext>
            </a:extLst>
          </p:cNvPr>
          <p:cNvSpPr/>
          <p:nvPr/>
        </p:nvSpPr>
        <p:spPr>
          <a:xfrm>
            <a:off x="9368589" y="1220857"/>
            <a:ext cx="962527" cy="196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5CB22B0B-0CCA-4CE8-B338-80ABA6332949}"/>
              </a:ext>
            </a:extLst>
          </p:cNvPr>
          <p:cNvSpPr/>
          <p:nvPr/>
        </p:nvSpPr>
        <p:spPr>
          <a:xfrm>
            <a:off x="8076123" y="4913337"/>
            <a:ext cx="1102417" cy="196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9D7C339-309F-468A-A9DA-9CE1B5AB1537}"/>
              </a:ext>
            </a:extLst>
          </p:cNvPr>
          <p:cNvSpPr/>
          <p:nvPr/>
        </p:nvSpPr>
        <p:spPr>
          <a:xfrm>
            <a:off x="1482298" y="4580858"/>
            <a:ext cx="1102417" cy="3589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6292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6A4508C-2A8A-4CAB-8A09-6ABD2F757822}"/>
              </a:ext>
            </a:extLst>
          </p:cNvPr>
          <p:cNvSpPr txBox="1"/>
          <p:nvPr/>
        </p:nvSpPr>
        <p:spPr>
          <a:xfrm>
            <a:off x="2582578" y="386695"/>
            <a:ext cx="3513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1D7E26C-80CD-4643-B71F-FD966F4E6E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91083" y="1681318"/>
            <a:ext cx="1178590" cy="27846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31ED4C2-425D-418C-8ADF-7CF50498D4D5}"/>
              </a:ext>
            </a:extLst>
          </p:cNvPr>
          <p:cNvSpPr txBox="1"/>
          <p:nvPr/>
        </p:nvSpPr>
        <p:spPr>
          <a:xfrm>
            <a:off x="4204342" y="1278570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636F62-6941-4146-9017-50871B6F6F86}"/>
              </a:ext>
            </a:extLst>
          </p:cNvPr>
          <p:cNvSpPr txBox="1"/>
          <p:nvPr/>
        </p:nvSpPr>
        <p:spPr>
          <a:xfrm>
            <a:off x="4204382" y="352381"/>
            <a:ext cx="1138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404BD09-23BE-49C8-A507-488B3B62A75E}"/>
              </a:ext>
            </a:extLst>
          </p:cNvPr>
          <p:cNvSpPr txBox="1"/>
          <p:nvPr/>
        </p:nvSpPr>
        <p:spPr>
          <a:xfrm rot="16200000">
            <a:off x="4013121" y="1111213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00CD35E7-7709-4C73-8D36-AA70BFA2B587}"/>
              </a:ext>
            </a:extLst>
          </p:cNvPr>
          <p:cNvSpPr txBox="1"/>
          <p:nvPr/>
        </p:nvSpPr>
        <p:spPr>
          <a:xfrm rot="16200000">
            <a:off x="4354110" y="123624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1ABEB6C-8D50-4975-AECC-09EC66EA0629}"/>
              </a:ext>
            </a:extLst>
          </p:cNvPr>
          <p:cNvSpPr txBox="1"/>
          <p:nvPr/>
        </p:nvSpPr>
        <p:spPr>
          <a:xfrm rot="16200000">
            <a:off x="4587273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DDF353D7-1BE9-414E-8E1E-D4E7E13D3443}"/>
              </a:ext>
            </a:extLst>
          </p:cNvPr>
          <p:cNvSpPr txBox="1"/>
          <p:nvPr/>
        </p:nvSpPr>
        <p:spPr>
          <a:xfrm rot="16200000">
            <a:off x="4813504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CFF2383-480D-411A-B913-4379416DD851}"/>
              </a:ext>
            </a:extLst>
          </p:cNvPr>
          <p:cNvSpPr txBox="1"/>
          <p:nvPr/>
        </p:nvSpPr>
        <p:spPr>
          <a:xfrm>
            <a:off x="2222175" y="1784543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250 kDa</a:t>
            </a: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04454BC-ABBF-4935-BCFC-4012BE087367}"/>
              </a:ext>
            </a:extLst>
          </p:cNvPr>
          <p:cNvCxnSpPr/>
          <p:nvPr/>
        </p:nvCxnSpPr>
        <p:spPr>
          <a:xfrm>
            <a:off x="2782798" y="1923084"/>
            <a:ext cx="104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6B51A231-6F21-43FA-A164-2A4228AE00D4}"/>
              </a:ext>
            </a:extLst>
          </p:cNvPr>
          <p:cNvSpPr txBox="1"/>
          <p:nvPr/>
        </p:nvSpPr>
        <p:spPr>
          <a:xfrm>
            <a:off x="2216196" y="2014234"/>
            <a:ext cx="659155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 37 kDa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7806B7A9-6A87-434B-B609-24B764D7EE0D}"/>
              </a:ext>
            </a:extLst>
          </p:cNvPr>
          <p:cNvCxnSpPr/>
          <p:nvPr/>
        </p:nvCxnSpPr>
        <p:spPr>
          <a:xfrm>
            <a:off x="2776819" y="2152775"/>
            <a:ext cx="104628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8A3E0178-ECC9-497A-BBBF-35A2E18933B5}"/>
              </a:ext>
            </a:extLst>
          </p:cNvPr>
          <p:cNvSpPr txBox="1"/>
          <p:nvPr/>
        </p:nvSpPr>
        <p:spPr>
          <a:xfrm>
            <a:off x="5215378" y="1641283"/>
            <a:ext cx="818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 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F8267FA-7BFC-40FC-9AE8-7CFB24F1D754}"/>
              </a:ext>
            </a:extLst>
          </p:cNvPr>
          <p:cNvSpPr txBox="1"/>
          <p:nvPr/>
        </p:nvSpPr>
        <p:spPr>
          <a:xfrm>
            <a:off x="5214085" y="1973407"/>
            <a:ext cx="772969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12068B4-5CDC-4C1A-AFEE-C8192489DE9E}"/>
              </a:ext>
            </a:extLst>
          </p:cNvPr>
          <p:cNvSpPr txBox="1"/>
          <p:nvPr/>
        </p:nvSpPr>
        <p:spPr>
          <a:xfrm>
            <a:off x="5207485" y="2255934"/>
            <a:ext cx="1102417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0EC3682-F636-4B04-8E3C-E6DB3045E6EA}"/>
              </a:ext>
            </a:extLst>
          </p:cNvPr>
          <p:cNvSpPr txBox="1"/>
          <p:nvPr/>
        </p:nvSpPr>
        <p:spPr>
          <a:xfrm>
            <a:off x="3028002" y="1278570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9F858FB-7762-4DED-8350-44AC829E08AA}"/>
              </a:ext>
            </a:extLst>
          </p:cNvPr>
          <p:cNvSpPr txBox="1"/>
          <p:nvPr/>
        </p:nvSpPr>
        <p:spPr>
          <a:xfrm>
            <a:off x="3299878" y="567824"/>
            <a:ext cx="53251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TCL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0C8D2B50-9F62-4312-BFCD-6232CC979E1C}"/>
              </a:ext>
            </a:extLst>
          </p:cNvPr>
          <p:cNvSpPr txBox="1"/>
          <p:nvPr/>
        </p:nvSpPr>
        <p:spPr>
          <a:xfrm rot="16200000">
            <a:off x="2760582" y="1111213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A12CDB95-4500-49DD-96DA-8DF85377F863}"/>
              </a:ext>
            </a:extLst>
          </p:cNvPr>
          <p:cNvSpPr txBox="1"/>
          <p:nvPr/>
        </p:nvSpPr>
        <p:spPr>
          <a:xfrm rot="16200000">
            <a:off x="3111098" y="1236247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D1D40253-8ADC-40C2-AA2F-B3C48BB8B00E}"/>
              </a:ext>
            </a:extLst>
          </p:cNvPr>
          <p:cNvSpPr txBox="1"/>
          <p:nvPr/>
        </p:nvSpPr>
        <p:spPr>
          <a:xfrm rot="16200000">
            <a:off x="3353784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3A0C0D-2C9D-474C-8313-CDC9652BD7BF}"/>
              </a:ext>
            </a:extLst>
          </p:cNvPr>
          <p:cNvSpPr txBox="1"/>
          <p:nvPr/>
        </p:nvSpPr>
        <p:spPr>
          <a:xfrm rot="16200000">
            <a:off x="3570489" y="1269910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0CE9439-D717-4AFB-BB9C-1B56C60EA377}"/>
              </a:ext>
            </a:extLst>
          </p:cNvPr>
          <p:cNvCxnSpPr/>
          <p:nvPr/>
        </p:nvCxnSpPr>
        <p:spPr>
          <a:xfrm>
            <a:off x="3090682" y="806607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55CFE490-6703-4684-B48A-E98B3D13BFD5}"/>
              </a:ext>
            </a:extLst>
          </p:cNvPr>
          <p:cNvCxnSpPr/>
          <p:nvPr/>
        </p:nvCxnSpPr>
        <p:spPr>
          <a:xfrm>
            <a:off x="4307829" y="806607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Picture 26" descr="A picture containing text, old&#10;&#10;Description automatically generated">
            <a:extLst>
              <a:ext uri="{FF2B5EF4-FFF2-40B4-BE49-F238E27FC236}">
                <a16:creationId xmlns:a16="http://schemas.microsoft.com/office/drawing/2014/main" id="{11629DC7-C276-42E4-ACD4-F457BFE91AD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71380" y="2315903"/>
            <a:ext cx="1116976" cy="20053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8" name="Picture 27" descr="A picture containing light&#10;&#10;Description automatically generated">
            <a:extLst>
              <a:ext uri="{FF2B5EF4-FFF2-40B4-BE49-F238E27FC236}">
                <a16:creationId xmlns:a16="http://schemas.microsoft.com/office/drawing/2014/main" id="{6E51D402-7712-4420-BA9E-CE8D9B674BE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5768" y="2313294"/>
            <a:ext cx="1182510" cy="19649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9" name="Picture 28" descr="A close-up of a logo&#10;&#10;Description automatically generated with low confidence">
            <a:extLst>
              <a:ext uri="{FF2B5EF4-FFF2-40B4-BE49-F238E27FC236}">
                <a16:creationId xmlns:a16="http://schemas.microsoft.com/office/drawing/2014/main" id="{650EF701-ABFD-415D-9BD4-D1E5E2F564D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6951" y="1681080"/>
            <a:ext cx="1116975" cy="27869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0" name="Picture 29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E1F040FA-D935-4C39-82E5-3F4D6EC564C3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87164" y="1995799"/>
            <a:ext cx="1182510" cy="25895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1" name="Picture 30" descr="A close-up of a piece of paper&#10;&#10;Description automatically generated with low confidence">
            <a:extLst>
              <a:ext uri="{FF2B5EF4-FFF2-40B4-BE49-F238E27FC236}">
                <a16:creationId xmlns:a16="http://schemas.microsoft.com/office/drawing/2014/main" id="{CCC768AA-74CD-40B3-9730-9A36D0AE991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68556" y="1995799"/>
            <a:ext cx="1115370" cy="26013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32" name="TextBox 31">
            <a:extLst>
              <a:ext uri="{FF2B5EF4-FFF2-40B4-BE49-F238E27FC236}">
                <a16:creationId xmlns:a16="http://schemas.microsoft.com/office/drawing/2014/main" id="{E6CDA4FB-9FB5-454D-85D3-0DDA7894938C}"/>
              </a:ext>
            </a:extLst>
          </p:cNvPr>
          <p:cNvSpPr txBox="1"/>
          <p:nvPr/>
        </p:nvSpPr>
        <p:spPr>
          <a:xfrm>
            <a:off x="2917999" y="2461280"/>
            <a:ext cx="1313180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1     2     3    4    5  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78CFE691-6642-4A93-BDF3-EA4C8E86333C}"/>
              </a:ext>
            </a:extLst>
          </p:cNvPr>
          <p:cNvSpPr txBox="1"/>
          <p:nvPr/>
        </p:nvSpPr>
        <p:spPr>
          <a:xfrm>
            <a:off x="4160032" y="2470695"/>
            <a:ext cx="12779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/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6    7    8     9   10   </a:t>
            </a:r>
          </a:p>
        </p:txBody>
      </p:sp>
      <p:pic>
        <p:nvPicPr>
          <p:cNvPr id="3" name="Picture 2" descr="A picture containing text, old&#10;&#10;Description automatically generated">
            <a:extLst>
              <a:ext uri="{FF2B5EF4-FFF2-40B4-BE49-F238E27FC236}">
                <a16:creationId xmlns:a16="http://schemas.microsoft.com/office/drawing/2014/main" id="{1ED0B8F9-D215-45FA-ACB9-2B213CB6C90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5580" y="3318886"/>
            <a:ext cx="4425696" cy="3307080"/>
          </a:xfrm>
          <a:prstGeom prst="rect">
            <a:avLst/>
          </a:prstGeom>
        </p:spPr>
      </p:pic>
      <p:pic>
        <p:nvPicPr>
          <p:cNvPr id="36" name="Picture 35" descr="A picture containing text, screenshot&#10;&#10;Description automatically generated">
            <a:extLst>
              <a:ext uri="{FF2B5EF4-FFF2-40B4-BE49-F238E27FC236}">
                <a16:creationId xmlns:a16="http://schemas.microsoft.com/office/drawing/2014/main" id="{0EAF13F8-BF07-48E6-AE2A-36688823883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4077" y="3906341"/>
            <a:ext cx="3669792" cy="2737104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DF131190-70CB-4741-8301-785641D2AA9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4895" y="794295"/>
            <a:ext cx="4498848" cy="3352800"/>
          </a:xfrm>
          <a:prstGeom prst="rect">
            <a:avLst/>
          </a:prstGeom>
        </p:spPr>
      </p:pic>
      <p:sp>
        <p:nvSpPr>
          <p:cNvPr id="42" name="Rectangle 41">
            <a:extLst>
              <a:ext uri="{FF2B5EF4-FFF2-40B4-BE49-F238E27FC236}">
                <a16:creationId xmlns:a16="http://schemas.microsoft.com/office/drawing/2014/main" id="{B78D75E9-D54C-4A49-873B-2D9207AE3F1F}"/>
              </a:ext>
            </a:extLst>
          </p:cNvPr>
          <p:cNvSpPr/>
          <p:nvPr/>
        </p:nvSpPr>
        <p:spPr>
          <a:xfrm>
            <a:off x="9054691" y="4488222"/>
            <a:ext cx="1102417" cy="19612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00EDFFFC-44B3-440A-B47C-65FFAC2678BC}"/>
              </a:ext>
            </a:extLst>
          </p:cNvPr>
          <p:cNvSpPr/>
          <p:nvPr/>
        </p:nvSpPr>
        <p:spPr>
          <a:xfrm>
            <a:off x="2829133" y="4488222"/>
            <a:ext cx="1102417" cy="4016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42FD9F0-3FDE-4032-9E2F-F12EF3668FE4}"/>
              </a:ext>
            </a:extLst>
          </p:cNvPr>
          <p:cNvSpPr/>
          <p:nvPr/>
        </p:nvSpPr>
        <p:spPr>
          <a:xfrm>
            <a:off x="9711744" y="1295803"/>
            <a:ext cx="1102417" cy="401682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41AAB90-7416-473D-B227-0C16367BC496}"/>
              </a:ext>
            </a:extLst>
          </p:cNvPr>
          <p:cNvSpPr txBox="1"/>
          <p:nvPr/>
        </p:nvSpPr>
        <p:spPr>
          <a:xfrm>
            <a:off x="9675669" y="917687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E3DA6BBA-4876-4594-9A87-FDE8DFCBC4F2}"/>
              </a:ext>
            </a:extLst>
          </p:cNvPr>
          <p:cNvSpPr txBox="1"/>
          <p:nvPr/>
        </p:nvSpPr>
        <p:spPr>
          <a:xfrm>
            <a:off x="9675709" y="-8502"/>
            <a:ext cx="1138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7A4D1A34-BCB1-4224-A91D-528B47832757}"/>
              </a:ext>
            </a:extLst>
          </p:cNvPr>
          <p:cNvSpPr txBox="1"/>
          <p:nvPr/>
        </p:nvSpPr>
        <p:spPr>
          <a:xfrm rot="16200000">
            <a:off x="9484448" y="750330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DB81CCC-F8BA-472F-B709-9C2DC993B73A}"/>
              </a:ext>
            </a:extLst>
          </p:cNvPr>
          <p:cNvSpPr txBox="1"/>
          <p:nvPr/>
        </p:nvSpPr>
        <p:spPr>
          <a:xfrm rot="16200000">
            <a:off x="9825437" y="875364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58376479-26C0-4721-AC71-41C7F2968FAD}"/>
              </a:ext>
            </a:extLst>
          </p:cNvPr>
          <p:cNvSpPr txBox="1"/>
          <p:nvPr/>
        </p:nvSpPr>
        <p:spPr>
          <a:xfrm rot="16200000">
            <a:off x="10058600" y="909027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BAAE5DC-951C-4E12-84C8-823222273F15}"/>
              </a:ext>
            </a:extLst>
          </p:cNvPr>
          <p:cNvSpPr txBox="1"/>
          <p:nvPr/>
        </p:nvSpPr>
        <p:spPr>
          <a:xfrm rot="16200000">
            <a:off x="10284831" y="909027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44C9421-76F7-47D5-A599-D77EC748CEB9}"/>
              </a:ext>
            </a:extLst>
          </p:cNvPr>
          <p:cNvCxnSpPr/>
          <p:nvPr/>
        </p:nvCxnSpPr>
        <p:spPr>
          <a:xfrm>
            <a:off x="9779156" y="445724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5D3F356B-D820-4D41-AF77-548891CE2FEA}"/>
              </a:ext>
            </a:extLst>
          </p:cNvPr>
          <p:cNvSpPr txBox="1"/>
          <p:nvPr/>
        </p:nvSpPr>
        <p:spPr>
          <a:xfrm>
            <a:off x="9017842" y="4042935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7B613AA6-9517-45AB-AD6D-A62EDC8C538D}"/>
              </a:ext>
            </a:extLst>
          </p:cNvPr>
          <p:cNvSpPr txBox="1"/>
          <p:nvPr/>
        </p:nvSpPr>
        <p:spPr>
          <a:xfrm>
            <a:off x="9017882" y="3116746"/>
            <a:ext cx="1138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A87E0AE-7829-489F-8E4A-1108B576B82C}"/>
              </a:ext>
            </a:extLst>
          </p:cNvPr>
          <p:cNvSpPr txBox="1"/>
          <p:nvPr/>
        </p:nvSpPr>
        <p:spPr>
          <a:xfrm rot="16200000">
            <a:off x="8826621" y="3875578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FD8F8696-E067-404D-918B-30F5FEE5DA59}"/>
              </a:ext>
            </a:extLst>
          </p:cNvPr>
          <p:cNvSpPr txBox="1"/>
          <p:nvPr/>
        </p:nvSpPr>
        <p:spPr>
          <a:xfrm rot="16200000">
            <a:off x="9167610" y="4000612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7F6864E-3F86-4998-9A60-295F5A1BD952}"/>
              </a:ext>
            </a:extLst>
          </p:cNvPr>
          <p:cNvSpPr txBox="1"/>
          <p:nvPr/>
        </p:nvSpPr>
        <p:spPr>
          <a:xfrm rot="16200000">
            <a:off x="9400773" y="4034275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C9EE3820-2319-4EF7-9A6A-33422B07F9F2}"/>
              </a:ext>
            </a:extLst>
          </p:cNvPr>
          <p:cNvSpPr txBox="1"/>
          <p:nvPr/>
        </p:nvSpPr>
        <p:spPr>
          <a:xfrm rot="16200000">
            <a:off x="9627004" y="4034275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88FB113-1998-4E05-B848-4A59422581FF}"/>
              </a:ext>
            </a:extLst>
          </p:cNvPr>
          <p:cNvCxnSpPr/>
          <p:nvPr/>
        </p:nvCxnSpPr>
        <p:spPr>
          <a:xfrm>
            <a:off x="9121329" y="3570972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>
            <a:extLst>
              <a:ext uri="{FF2B5EF4-FFF2-40B4-BE49-F238E27FC236}">
                <a16:creationId xmlns:a16="http://schemas.microsoft.com/office/drawing/2014/main" id="{FFF71A8F-3437-4F38-B1E0-15DE9629C621}"/>
              </a:ext>
            </a:extLst>
          </p:cNvPr>
          <p:cNvSpPr txBox="1"/>
          <p:nvPr/>
        </p:nvSpPr>
        <p:spPr>
          <a:xfrm>
            <a:off x="2892053" y="4084205"/>
            <a:ext cx="184731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s-ES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AC0010E0-E9D2-4475-9176-586CF39329EE}"/>
              </a:ext>
            </a:extLst>
          </p:cNvPr>
          <p:cNvSpPr txBox="1"/>
          <p:nvPr/>
        </p:nvSpPr>
        <p:spPr>
          <a:xfrm>
            <a:off x="2892093" y="3158016"/>
            <a:ext cx="113845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Amylose</a:t>
            </a:r>
          </a:p>
          <a:p>
            <a:pPr algn="ctr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Pull-downs</a:t>
            </a:r>
            <a:endParaRPr lang="es-ES" sz="1400" b="1" baseline="30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ADAEF3AE-E5E6-4508-A2A1-1157725F6932}"/>
              </a:ext>
            </a:extLst>
          </p:cNvPr>
          <p:cNvSpPr txBox="1"/>
          <p:nvPr/>
        </p:nvSpPr>
        <p:spPr>
          <a:xfrm rot="16200000">
            <a:off x="2700832" y="3916848"/>
            <a:ext cx="97975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BRCA2 WT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6BC2F79-1052-4B03-99E4-C1A4856DA191}"/>
              </a:ext>
            </a:extLst>
          </p:cNvPr>
          <p:cNvSpPr txBox="1"/>
          <p:nvPr/>
        </p:nvSpPr>
        <p:spPr>
          <a:xfrm rot="16200000">
            <a:off x="3041821" y="4041882"/>
            <a:ext cx="729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S1221P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91D71FB0-F75F-4927-87FF-D37C4C13F7BA}"/>
              </a:ext>
            </a:extLst>
          </p:cNvPr>
          <p:cNvSpPr txBox="1"/>
          <p:nvPr/>
        </p:nvSpPr>
        <p:spPr>
          <a:xfrm rot="16200000">
            <a:off x="3274984" y="4075545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T1346I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43423E4-7F02-48AB-A41E-9AAE8F141C60}"/>
              </a:ext>
            </a:extLst>
          </p:cNvPr>
          <p:cNvSpPr txBox="1"/>
          <p:nvPr/>
        </p:nvSpPr>
        <p:spPr>
          <a:xfrm rot="16200000">
            <a:off x="3501215" y="4075545"/>
            <a:ext cx="66236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200" dirty="0">
                <a:latin typeface="Arial" panose="020B0604020202020204" pitchFamily="34" charset="0"/>
                <a:cs typeface="Arial" panose="020B0604020202020204" pitchFamily="34" charset="0"/>
              </a:rPr>
              <a:t>T1980I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E43327A-F25B-4D1B-AF95-07ED0B452897}"/>
              </a:ext>
            </a:extLst>
          </p:cNvPr>
          <p:cNvCxnSpPr/>
          <p:nvPr/>
        </p:nvCxnSpPr>
        <p:spPr>
          <a:xfrm>
            <a:off x="2995540" y="3612242"/>
            <a:ext cx="9144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>
            <a:extLst>
              <a:ext uri="{FF2B5EF4-FFF2-40B4-BE49-F238E27FC236}">
                <a16:creationId xmlns:a16="http://schemas.microsoft.com/office/drawing/2014/main" id="{8731AAE8-0526-41F6-AE19-00576D987590}"/>
              </a:ext>
            </a:extLst>
          </p:cNvPr>
          <p:cNvSpPr txBox="1"/>
          <p:nvPr/>
        </p:nvSpPr>
        <p:spPr>
          <a:xfrm>
            <a:off x="10779654" y="1311753"/>
            <a:ext cx="8186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BRCA2 </a:t>
            </a:r>
            <a:endParaRPr lang="es-ES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B8DF3604-1394-49AA-BF4F-D1E6801FA5D5}"/>
              </a:ext>
            </a:extLst>
          </p:cNvPr>
          <p:cNvSpPr txBox="1"/>
          <p:nvPr/>
        </p:nvSpPr>
        <p:spPr>
          <a:xfrm>
            <a:off x="3868529" y="4509589"/>
            <a:ext cx="772969" cy="3077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RAD51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B41906D4-60D7-4939-BAD8-F880067BF81D}"/>
              </a:ext>
            </a:extLst>
          </p:cNvPr>
          <p:cNvSpPr txBox="1"/>
          <p:nvPr/>
        </p:nvSpPr>
        <p:spPr>
          <a:xfrm>
            <a:off x="10185092" y="4376564"/>
            <a:ext cx="1102417" cy="3077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ES" sz="1400" b="1" dirty="0">
                <a:latin typeface="Arial" panose="020B0604020202020204" pitchFamily="34" charset="0"/>
                <a:cs typeface="Arial" panose="020B0604020202020204" pitchFamily="34" charset="0"/>
              </a:rPr>
              <a:t>Stain Free</a:t>
            </a:r>
          </a:p>
        </p:txBody>
      </p:sp>
    </p:spTree>
    <p:extLst>
      <p:ext uri="{BB962C8B-B14F-4D97-AF65-F5344CB8AC3E}">
        <p14:creationId xmlns:p14="http://schemas.microsoft.com/office/powerpoint/2010/main" val="384738301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113</Words>
  <Application>Microsoft Office PowerPoint</Application>
  <PresentationFormat>Widescreen</PresentationFormat>
  <Paragraphs>77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Jimenez Sainz, Judit</dc:creator>
  <cp:lastModifiedBy>Jimenez Sainz, Judit</cp:lastModifiedBy>
  <cp:revision>1</cp:revision>
  <dcterms:created xsi:type="dcterms:W3CDTF">2022-05-05T14:38:54Z</dcterms:created>
  <dcterms:modified xsi:type="dcterms:W3CDTF">2022-05-05T15:11:58Z</dcterms:modified>
</cp:coreProperties>
</file>