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5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8336D-F365-468D-A2B2-A83424E14E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3A61E9-7532-4BA5-891A-063B825FF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5B2B63-535D-4F09-B577-EB6D5A613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CECCC-3DD4-421F-95F7-9B0183464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054E3-5DC0-471A-A965-492FCC0C1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396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D5891-72BC-4C1B-9C70-3967100A1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E4AB25-5423-4398-A0FF-8BF3E001C4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D490F-69D5-42CB-9646-91993BA7C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FAA308-DB4F-44A4-9F6B-5D4CAB7F8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66BEB0-B871-4910-B4CD-4711ABF1F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0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545EE8-95BA-4ED6-A93A-E577DEB39F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260591-537A-4BBC-8C03-9B0B8D71D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2D0C8-E72F-4878-84B9-FDD7C368F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A49C9-D610-41F0-ADFB-756FD289F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597E5-C32E-4FA0-B83B-F4C97B93D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15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7303E-EA21-40EC-B028-8582248D0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914D-6C8B-41B3-B345-BE8CB0307A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AE761-A176-493A-A875-79D7441CC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0036BC-DA2E-44CB-95C4-2A1B825A5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4D94F-F933-4547-BDA6-D4DA9A806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216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11D04-8247-4160-8F38-176563447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58876F-F861-4F87-8BE9-9532BB49D0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31A8A-434C-4E22-911E-D7870E719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71DCD2-76D9-4265-8557-2D3170063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7051EC-63C5-4FB4-9772-B5556B326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879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DA740-C8A4-4949-AB8A-E212CD6EE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EBAE6-B7B3-4954-BE14-AA778905AE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D79EF8-44B0-4BC1-80A6-DB073534A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D63424-F5EF-4867-BA05-46699A889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FA6FC9-C6EB-497C-834D-9D936B32D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A74BF8-1548-4488-AA37-9FF77F254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3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5BE1E-E949-4BF7-8AF7-B7A3FAC8B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42301-5D27-4F7B-A85D-A849361DD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4218EF-9305-4F54-B51D-3527E8BB38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84579C-A941-44B8-B7F0-52ED130F3E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0E7857-FC65-4165-9CEF-6C3DDB7E1D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415456-A1CA-4B88-981D-94525EB96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AFBACD-0DED-463E-BAB8-30FF74064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D2D8A4-B824-4708-BC6C-C85E7803D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552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5196B-D40E-4B85-920F-32F592336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E6DA64-48B9-46B7-A2EE-5ED4A05ED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CF76AA-9B79-4624-821F-F33C63FB1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63E1E5-F4D4-4042-9B75-AA7334B75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301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9A13A1-988D-40F2-B2F2-5DCD020D4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B80B48-6740-4988-BB4A-A22A0E6E2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274304-6BA6-4436-8BC4-F7FD3E862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2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C1382-BFCE-483D-83D1-FB4B9AABB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01240-7A56-4501-9807-8264A640B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A403EE-7272-447D-ADE2-C5A77F04BA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942C39-DF75-46C2-83EC-1A99C5C7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946F13-AF1B-4E05-B7C2-8A2AE84C5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B1C72E-868E-44C3-ABD6-73CF69B4B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101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469CB-AB84-4C07-8C2D-9EF74709B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B996DE-E51C-419C-A1F6-F8413B33E4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289B41-6777-41D4-BBAB-3FF8058B50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C02949-22AF-4B57-AD16-63C54C532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D5FAF1-2FF7-4FEE-A25C-07E30926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374003-EA12-40BF-B952-07E9C974B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152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1C5794-484B-4E0E-A0E2-D2ADFE040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FE311-9943-4FF2-9858-EEB944AD7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8F887-3B53-4F90-B9FE-79D5031DB4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DF735-664F-4054-98BA-255CF5C25D08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7A86F9-161D-4EE7-A960-043819DF34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633C9-0D59-48F5-A351-034F3CEC5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61181-2E88-4413-8E01-AD83A74E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787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DFB42B-A63D-4B18-AF58-F3E2F5D1CF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2967" y="1493190"/>
            <a:ext cx="2392908" cy="3719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0935D5-8394-4762-8F04-3B8B09808F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2967" y="1911582"/>
            <a:ext cx="2392908" cy="3157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CF1C92-C8B2-48B1-B12A-407F8156E20F}"/>
              </a:ext>
            </a:extLst>
          </p:cNvPr>
          <p:cNvSpPr txBox="1"/>
          <p:nvPr/>
        </p:nvSpPr>
        <p:spPr>
          <a:xfrm>
            <a:off x="3949117" y="240481"/>
            <a:ext cx="8034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307512-0AEE-4C1D-B03F-BF604FC19DBD}"/>
              </a:ext>
            </a:extLst>
          </p:cNvPr>
          <p:cNvSpPr txBox="1"/>
          <p:nvPr/>
        </p:nvSpPr>
        <p:spPr>
          <a:xfrm>
            <a:off x="4607162" y="240481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ABED46-95BF-44ED-95F5-509A718C17E6}"/>
              </a:ext>
            </a:extLst>
          </p:cNvPr>
          <p:cNvSpPr txBox="1"/>
          <p:nvPr/>
        </p:nvSpPr>
        <p:spPr>
          <a:xfrm>
            <a:off x="5055337" y="25038"/>
            <a:ext cx="968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BRC4 T1526A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CB1B96-AB34-43CD-A52B-171DEC32D50A}"/>
              </a:ext>
            </a:extLst>
          </p:cNvPr>
          <p:cNvSpPr txBox="1"/>
          <p:nvPr/>
        </p:nvSpPr>
        <p:spPr>
          <a:xfrm rot="16200000">
            <a:off x="3087603" y="1022419"/>
            <a:ext cx="7633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38CF72-9E4C-47E2-B9D4-0DE5994367CD}"/>
              </a:ext>
            </a:extLst>
          </p:cNvPr>
          <p:cNvSpPr txBox="1"/>
          <p:nvPr/>
        </p:nvSpPr>
        <p:spPr>
          <a:xfrm rot="16200000">
            <a:off x="3327638" y="1072112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4F8E0B-C0EC-4C02-B72E-790A9584BFA1}"/>
              </a:ext>
            </a:extLst>
          </p:cNvPr>
          <p:cNvSpPr txBox="1"/>
          <p:nvPr/>
        </p:nvSpPr>
        <p:spPr>
          <a:xfrm rot="16200000">
            <a:off x="3063790" y="629078"/>
            <a:ext cx="15659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T1526A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341D8F-426E-4BFA-8314-14AEDD6FC9AE}"/>
              </a:ext>
            </a:extLst>
          </p:cNvPr>
          <p:cNvSpPr txBox="1"/>
          <p:nvPr/>
        </p:nvSpPr>
        <p:spPr>
          <a:xfrm>
            <a:off x="3399330" y="240481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AF2851-2B8B-4F69-B632-F8A1133460AA}"/>
              </a:ext>
            </a:extLst>
          </p:cNvPr>
          <p:cNvSpPr txBox="1"/>
          <p:nvPr/>
        </p:nvSpPr>
        <p:spPr>
          <a:xfrm rot="16200000">
            <a:off x="3971533" y="857889"/>
            <a:ext cx="7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+BRC2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685B26-DDDC-49B1-892E-14A033820394}"/>
              </a:ext>
            </a:extLst>
          </p:cNvPr>
          <p:cNvSpPr txBox="1"/>
          <p:nvPr/>
        </p:nvSpPr>
        <p:spPr>
          <a:xfrm rot="16200000">
            <a:off x="4081187" y="778540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+S1221P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46BDC3-1089-47A7-9018-34D4855A9656}"/>
              </a:ext>
            </a:extLst>
          </p:cNvPr>
          <p:cNvSpPr txBox="1"/>
          <p:nvPr/>
        </p:nvSpPr>
        <p:spPr>
          <a:xfrm rot="16200000">
            <a:off x="4523108" y="857889"/>
            <a:ext cx="7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+BRC2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E54DD4-D6CC-45C3-9199-68DFEB623050}"/>
              </a:ext>
            </a:extLst>
          </p:cNvPr>
          <p:cNvSpPr txBox="1"/>
          <p:nvPr/>
        </p:nvSpPr>
        <p:spPr>
          <a:xfrm rot="16200000">
            <a:off x="4632761" y="778540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+S1221P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C76E95-1376-4662-AA2A-660C3D272098}"/>
              </a:ext>
            </a:extLst>
          </p:cNvPr>
          <p:cNvSpPr txBox="1"/>
          <p:nvPr/>
        </p:nvSpPr>
        <p:spPr>
          <a:xfrm rot="16200000">
            <a:off x="5073707" y="857889"/>
            <a:ext cx="7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+BRC2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5E5458-6E43-49C2-ACE4-96AEB1254C79}"/>
              </a:ext>
            </a:extLst>
          </p:cNvPr>
          <p:cNvSpPr txBox="1"/>
          <p:nvPr/>
        </p:nvSpPr>
        <p:spPr>
          <a:xfrm rot="16200000">
            <a:off x="5176636" y="778540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+S1221P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FB77B4-F48E-4458-962B-0CCF7C6C908B}"/>
              </a:ext>
            </a:extLst>
          </p:cNvPr>
          <p:cNvSpPr txBox="1"/>
          <p:nvPr/>
        </p:nvSpPr>
        <p:spPr>
          <a:xfrm>
            <a:off x="5697086" y="1918695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BD4A6-433C-41C4-94F7-7D789440731D}"/>
              </a:ext>
            </a:extLst>
          </p:cNvPr>
          <p:cNvSpPr txBox="1"/>
          <p:nvPr/>
        </p:nvSpPr>
        <p:spPr>
          <a:xfrm>
            <a:off x="5682387" y="1500590"/>
            <a:ext cx="13099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repeats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8C3135C-C92E-4AF8-9916-C534BAB401E6}"/>
              </a:ext>
            </a:extLst>
          </p:cNvPr>
          <p:cNvCxnSpPr/>
          <p:nvPr/>
        </p:nvCxnSpPr>
        <p:spPr>
          <a:xfrm>
            <a:off x="3246460" y="2009334"/>
            <a:ext cx="914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4F33033-00E2-439D-A43B-9E36A49F8E47}"/>
              </a:ext>
            </a:extLst>
          </p:cNvPr>
          <p:cNvCxnSpPr/>
          <p:nvPr/>
        </p:nvCxnSpPr>
        <p:spPr>
          <a:xfrm>
            <a:off x="3257274" y="1684784"/>
            <a:ext cx="914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5936A94-546D-485E-A0AB-4656D2A20EA5}"/>
              </a:ext>
            </a:extLst>
          </p:cNvPr>
          <p:cNvSpPr txBox="1"/>
          <p:nvPr/>
        </p:nvSpPr>
        <p:spPr>
          <a:xfrm>
            <a:off x="2678877" y="1867896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37 kDa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0DFE98F-1C23-47DD-9D9A-CC12817DE66F}"/>
              </a:ext>
            </a:extLst>
          </p:cNvPr>
          <p:cNvSpPr txBox="1"/>
          <p:nvPr/>
        </p:nvSpPr>
        <p:spPr>
          <a:xfrm>
            <a:off x="2689691" y="1543347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70 kDa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76AAAF3-690D-4B86-A9DB-4690FAF7ED15}"/>
              </a:ext>
            </a:extLst>
          </p:cNvPr>
          <p:cNvSpPr txBox="1"/>
          <p:nvPr/>
        </p:nvSpPr>
        <p:spPr>
          <a:xfrm>
            <a:off x="2752082" y="7512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994E940-940D-4CEC-BF55-4073C30EAFFA}"/>
              </a:ext>
            </a:extLst>
          </p:cNvPr>
          <p:cNvCxnSpPr>
            <a:cxnSpLocks/>
          </p:cNvCxnSpPr>
          <p:nvPr/>
        </p:nvCxnSpPr>
        <p:spPr>
          <a:xfrm flipV="1">
            <a:off x="5208815" y="501668"/>
            <a:ext cx="54864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110D4D-43AD-4C0C-9D72-092BB3ADD005}"/>
              </a:ext>
            </a:extLst>
          </p:cNvPr>
          <p:cNvCxnSpPr>
            <a:cxnSpLocks/>
          </p:cNvCxnSpPr>
          <p:nvPr/>
        </p:nvCxnSpPr>
        <p:spPr>
          <a:xfrm>
            <a:off x="4647039" y="501668"/>
            <a:ext cx="51887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9A940FA-05F0-4A2D-9037-FD87505DA2E3}"/>
              </a:ext>
            </a:extLst>
          </p:cNvPr>
          <p:cNvCxnSpPr>
            <a:cxnSpLocks/>
          </p:cNvCxnSpPr>
          <p:nvPr/>
        </p:nvCxnSpPr>
        <p:spPr>
          <a:xfrm>
            <a:off x="4046563" y="501668"/>
            <a:ext cx="572177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B8F48CC-61EA-4F70-BF19-CA3B8C5E05EE}"/>
              </a:ext>
            </a:extLst>
          </p:cNvPr>
          <p:cNvCxnSpPr>
            <a:cxnSpLocks/>
          </p:cNvCxnSpPr>
          <p:nvPr/>
        </p:nvCxnSpPr>
        <p:spPr>
          <a:xfrm>
            <a:off x="3376418" y="501668"/>
            <a:ext cx="54864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22BD159-63AA-47BF-928C-3FEEEF2A7042}"/>
              </a:ext>
            </a:extLst>
          </p:cNvPr>
          <p:cNvSpPr txBox="1"/>
          <p:nvPr/>
        </p:nvSpPr>
        <p:spPr>
          <a:xfrm>
            <a:off x="3299556" y="2166045"/>
            <a:ext cx="26532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1   2    3      4    5   6    7   8    9  10  11 12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3429137-6846-49F8-BD51-72AAFEB5BAFE}"/>
              </a:ext>
            </a:extLst>
          </p:cNvPr>
          <p:cNvSpPr txBox="1"/>
          <p:nvPr/>
        </p:nvSpPr>
        <p:spPr>
          <a:xfrm>
            <a:off x="4000646" y="1226000"/>
            <a:ext cx="2590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  + +  + + + +  + + 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pic>
        <p:nvPicPr>
          <p:cNvPr id="33" name="Picture 32" descr="A picture containing text, white, old&#10;&#10;Description automatically generated">
            <a:extLst>
              <a:ext uri="{FF2B5EF4-FFF2-40B4-BE49-F238E27FC236}">
                <a16:creationId xmlns:a16="http://schemas.microsoft.com/office/drawing/2014/main" id="{493FA4E1-A614-4BAB-A8F0-E4A07BA0F3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12" y="2893526"/>
            <a:ext cx="5218176" cy="3892296"/>
          </a:xfrm>
          <a:prstGeom prst="rect">
            <a:avLst/>
          </a:prstGeom>
        </p:spPr>
      </p:pic>
      <p:pic>
        <p:nvPicPr>
          <p:cNvPr id="35" name="Picture 34" descr="A picture containing aircraft&#10;&#10;Description automatically generated">
            <a:extLst>
              <a:ext uri="{FF2B5EF4-FFF2-40B4-BE49-F238E27FC236}">
                <a16:creationId xmlns:a16="http://schemas.microsoft.com/office/drawing/2014/main" id="{7131B61C-2D0F-47E9-B430-C355998852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953" y="2788743"/>
            <a:ext cx="5218176" cy="3892296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D515C5C-FB3B-4A98-AF2A-141AC853E7FF}"/>
              </a:ext>
            </a:extLst>
          </p:cNvPr>
          <p:cNvSpPr/>
          <p:nvPr/>
        </p:nvSpPr>
        <p:spPr>
          <a:xfrm>
            <a:off x="2069432" y="4371474"/>
            <a:ext cx="2440069" cy="5855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122951A-6C18-4874-9D8F-928D33DCBA79}"/>
              </a:ext>
            </a:extLst>
          </p:cNvPr>
          <p:cNvSpPr/>
          <p:nvPr/>
        </p:nvSpPr>
        <p:spPr>
          <a:xfrm>
            <a:off x="7183006" y="4839674"/>
            <a:ext cx="2440069" cy="5855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6BEDD18-5C83-4AF7-886E-69F8F044F6BA}"/>
              </a:ext>
            </a:extLst>
          </p:cNvPr>
          <p:cNvSpPr txBox="1"/>
          <p:nvPr/>
        </p:nvSpPr>
        <p:spPr>
          <a:xfrm>
            <a:off x="2734231" y="3105226"/>
            <a:ext cx="8034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CB8B8D3-3E24-4381-BF9F-7085CDDA375D}"/>
              </a:ext>
            </a:extLst>
          </p:cNvPr>
          <p:cNvSpPr txBox="1"/>
          <p:nvPr/>
        </p:nvSpPr>
        <p:spPr>
          <a:xfrm>
            <a:off x="3392276" y="3105226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5748D7F-3B82-4C32-A17F-C6432E93C9D0}"/>
              </a:ext>
            </a:extLst>
          </p:cNvPr>
          <p:cNvSpPr txBox="1"/>
          <p:nvPr/>
        </p:nvSpPr>
        <p:spPr>
          <a:xfrm>
            <a:off x="3840451" y="2889783"/>
            <a:ext cx="968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BRC4 T1526A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D54736-5EBE-45B9-92F9-2F6EB266AD36}"/>
              </a:ext>
            </a:extLst>
          </p:cNvPr>
          <p:cNvSpPr txBox="1"/>
          <p:nvPr/>
        </p:nvSpPr>
        <p:spPr>
          <a:xfrm rot="16200000">
            <a:off x="1872717" y="3887164"/>
            <a:ext cx="7633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F97E05A-8C60-4B6F-AFC0-2E1FF6B4C058}"/>
              </a:ext>
            </a:extLst>
          </p:cNvPr>
          <p:cNvSpPr txBox="1"/>
          <p:nvPr/>
        </p:nvSpPr>
        <p:spPr>
          <a:xfrm rot="16200000">
            <a:off x="2112752" y="3936857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F599165-73E4-4B4F-854E-B01107C3CE71}"/>
              </a:ext>
            </a:extLst>
          </p:cNvPr>
          <p:cNvSpPr txBox="1"/>
          <p:nvPr/>
        </p:nvSpPr>
        <p:spPr>
          <a:xfrm rot="16200000">
            <a:off x="1848904" y="3493823"/>
            <a:ext cx="15659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T1526A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38124F5-66CF-4142-B36C-B1E58D6AEF64}"/>
              </a:ext>
            </a:extLst>
          </p:cNvPr>
          <p:cNvSpPr txBox="1"/>
          <p:nvPr/>
        </p:nvSpPr>
        <p:spPr>
          <a:xfrm>
            <a:off x="2184444" y="3105226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EEA22E8-7F9E-4BA9-A9A6-CEE848800076}"/>
              </a:ext>
            </a:extLst>
          </p:cNvPr>
          <p:cNvSpPr txBox="1"/>
          <p:nvPr/>
        </p:nvSpPr>
        <p:spPr>
          <a:xfrm rot="16200000">
            <a:off x="2756647" y="3722634"/>
            <a:ext cx="7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+BRC2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1664955-CE7F-4903-9A85-C1A6BDF9E6A3}"/>
              </a:ext>
            </a:extLst>
          </p:cNvPr>
          <p:cNvSpPr txBox="1"/>
          <p:nvPr/>
        </p:nvSpPr>
        <p:spPr>
          <a:xfrm rot="16200000">
            <a:off x="2866301" y="3643285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+S1221P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39FC1A1-CC07-4476-9CF4-6FFCAD1C8EE8}"/>
              </a:ext>
            </a:extLst>
          </p:cNvPr>
          <p:cNvSpPr txBox="1"/>
          <p:nvPr/>
        </p:nvSpPr>
        <p:spPr>
          <a:xfrm rot="16200000">
            <a:off x="3308222" y="3722634"/>
            <a:ext cx="7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+BRC2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CE40F6A-EB37-482B-97FB-60E730EDAC5E}"/>
              </a:ext>
            </a:extLst>
          </p:cNvPr>
          <p:cNvSpPr txBox="1"/>
          <p:nvPr/>
        </p:nvSpPr>
        <p:spPr>
          <a:xfrm rot="16200000">
            <a:off x="3417875" y="3643285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+S1221P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63CDAD7-9664-44C1-892D-B13ADB1705DD}"/>
              </a:ext>
            </a:extLst>
          </p:cNvPr>
          <p:cNvSpPr txBox="1"/>
          <p:nvPr/>
        </p:nvSpPr>
        <p:spPr>
          <a:xfrm rot="16200000">
            <a:off x="3858821" y="3722634"/>
            <a:ext cx="7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+BRC2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C06B7E5-D3B1-464C-9C51-AE656C35A409}"/>
              </a:ext>
            </a:extLst>
          </p:cNvPr>
          <p:cNvSpPr txBox="1"/>
          <p:nvPr/>
        </p:nvSpPr>
        <p:spPr>
          <a:xfrm rot="16200000">
            <a:off x="3961750" y="3643285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+S1221P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97998A8-4CEB-4E60-80C4-C0C9848E3EF0}"/>
              </a:ext>
            </a:extLst>
          </p:cNvPr>
          <p:cNvCxnSpPr>
            <a:cxnSpLocks/>
          </p:cNvCxnSpPr>
          <p:nvPr/>
        </p:nvCxnSpPr>
        <p:spPr>
          <a:xfrm flipV="1">
            <a:off x="3993929" y="3366413"/>
            <a:ext cx="54864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46E99E5-915C-40BE-A815-8E1F915953CB}"/>
              </a:ext>
            </a:extLst>
          </p:cNvPr>
          <p:cNvCxnSpPr>
            <a:cxnSpLocks/>
          </p:cNvCxnSpPr>
          <p:nvPr/>
        </p:nvCxnSpPr>
        <p:spPr>
          <a:xfrm>
            <a:off x="3432153" y="3366413"/>
            <a:ext cx="51887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00CE5BC-6D83-4D4F-93AD-BB1C8B616813}"/>
              </a:ext>
            </a:extLst>
          </p:cNvPr>
          <p:cNvCxnSpPr>
            <a:cxnSpLocks/>
          </p:cNvCxnSpPr>
          <p:nvPr/>
        </p:nvCxnSpPr>
        <p:spPr>
          <a:xfrm>
            <a:off x="2831677" y="3366413"/>
            <a:ext cx="572177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6B69B40-7D13-440C-BDBC-6E7B51AD83E6}"/>
              </a:ext>
            </a:extLst>
          </p:cNvPr>
          <p:cNvCxnSpPr>
            <a:cxnSpLocks/>
          </p:cNvCxnSpPr>
          <p:nvPr/>
        </p:nvCxnSpPr>
        <p:spPr>
          <a:xfrm>
            <a:off x="2161532" y="3366413"/>
            <a:ext cx="54864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D7C76127-2D47-4FF1-BBC1-E91058E6F444}"/>
              </a:ext>
            </a:extLst>
          </p:cNvPr>
          <p:cNvSpPr txBox="1"/>
          <p:nvPr/>
        </p:nvSpPr>
        <p:spPr>
          <a:xfrm>
            <a:off x="2785760" y="4090745"/>
            <a:ext cx="2590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  + +  + + + +  + + 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A5D7E9D-06CE-4A93-B89F-1C213A0013EC}"/>
              </a:ext>
            </a:extLst>
          </p:cNvPr>
          <p:cNvSpPr txBox="1"/>
          <p:nvPr/>
        </p:nvSpPr>
        <p:spPr>
          <a:xfrm>
            <a:off x="7784095" y="3564706"/>
            <a:ext cx="8034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2D4DACF-DC24-4CB6-99AF-E0BECB2FCF25}"/>
              </a:ext>
            </a:extLst>
          </p:cNvPr>
          <p:cNvSpPr txBox="1"/>
          <p:nvPr/>
        </p:nvSpPr>
        <p:spPr>
          <a:xfrm>
            <a:off x="8442140" y="3564706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51F7F3C-9D2F-4F6D-AD1D-65EDD1BCE083}"/>
              </a:ext>
            </a:extLst>
          </p:cNvPr>
          <p:cNvSpPr txBox="1"/>
          <p:nvPr/>
        </p:nvSpPr>
        <p:spPr>
          <a:xfrm>
            <a:off x="8890315" y="3349263"/>
            <a:ext cx="968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BRC4 T1526A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09A2A81-C755-438C-BEB8-F0F551603487}"/>
              </a:ext>
            </a:extLst>
          </p:cNvPr>
          <p:cNvSpPr txBox="1"/>
          <p:nvPr/>
        </p:nvSpPr>
        <p:spPr>
          <a:xfrm rot="16200000">
            <a:off x="6922581" y="4346644"/>
            <a:ext cx="7633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F6A2042-1F9A-43D1-8C84-79918903A964}"/>
              </a:ext>
            </a:extLst>
          </p:cNvPr>
          <p:cNvSpPr txBox="1"/>
          <p:nvPr/>
        </p:nvSpPr>
        <p:spPr>
          <a:xfrm rot="16200000">
            <a:off x="7162616" y="4396337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E6C65F6-BF34-4426-AD36-E935FF8CE193}"/>
              </a:ext>
            </a:extLst>
          </p:cNvPr>
          <p:cNvSpPr txBox="1"/>
          <p:nvPr/>
        </p:nvSpPr>
        <p:spPr>
          <a:xfrm rot="16200000">
            <a:off x="6898768" y="3953303"/>
            <a:ext cx="15659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T1526A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2299521-2770-40CA-AED2-8AEDB5824CE4}"/>
              </a:ext>
            </a:extLst>
          </p:cNvPr>
          <p:cNvSpPr txBox="1"/>
          <p:nvPr/>
        </p:nvSpPr>
        <p:spPr>
          <a:xfrm>
            <a:off x="7234308" y="3564706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D7A2564-C0EB-4A55-A17B-4B6F5E7F0D45}"/>
              </a:ext>
            </a:extLst>
          </p:cNvPr>
          <p:cNvSpPr txBox="1"/>
          <p:nvPr/>
        </p:nvSpPr>
        <p:spPr>
          <a:xfrm rot="16200000">
            <a:off x="7806511" y="4182114"/>
            <a:ext cx="7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+BRC2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473AAB3-94C4-4F8A-B75C-DE6C3BA381DF}"/>
              </a:ext>
            </a:extLst>
          </p:cNvPr>
          <p:cNvSpPr txBox="1"/>
          <p:nvPr/>
        </p:nvSpPr>
        <p:spPr>
          <a:xfrm rot="16200000">
            <a:off x="7916165" y="4102765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+S1221P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5F1CC85-922B-4132-BFBA-B7BAA12168A2}"/>
              </a:ext>
            </a:extLst>
          </p:cNvPr>
          <p:cNvSpPr txBox="1"/>
          <p:nvPr/>
        </p:nvSpPr>
        <p:spPr>
          <a:xfrm rot="16200000">
            <a:off x="8358086" y="4182114"/>
            <a:ext cx="7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+BRC2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3C2F91C-ADF3-463C-B8B2-AC5098F6643C}"/>
              </a:ext>
            </a:extLst>
          </p:cNvPr>
          <p:cNvSpPr txBox="1"/>
          <p:nvPr/>
        </p:nvSpPr>
        <p:spPr>
          <a:xfrm rot="16200000">
            <a:off x="8467739" y="4102765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+S1221P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B3057CE-F8BC-4CA5-99E0-D04AF0CDA6BC}"/>
              </a:ext>
            </a:extLst>
          </p:cNvPr>
          <p:cNvSpPr txBox="1"/>
          <p:nvPr/>
        </p:nvSpPr>
        <p:spPr>
          <a:xfrm rot="16200000">
            <a:off x="8908685" y="4182114"/>
            <a:ext cx="7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+BRC2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B9CF410-E8A0-4330-B77D-D0F95C142258}"/>
              </a:ext>
            </a:extLst>
          </p:cNvPr>
          <p:cNvSpPr txBox="1"/>
          <p:nvPr/>
        </p:nvSpPr>
        <p:spPr>
          <a:xfrm rot="16200000">
            <a:off x="9011614" y="4102765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+S1221P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FD92088B-762E-436E-987F-4268DEEAC6C6}"/>
              </a:ext>
            </a:extLst>
          </p:cNvPr>
          <p:cNvCxnSpPr>
            <a:cxnSpLocks/>
          </p:cNvCxnSpPr>
          <p:nvPr/>
        </p:nvCxnSpPr>
        <p:spPr>
          <a:xfrm flipV="1">
            <a:off x="9043793" y="3825893"/>
            <a:ext cx="54864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5041156-AA09-415E-9DF0-532CCF731F3C}"/>
              </a:ext>
            </a:extLst>
          </p:cNvPr>
          <p:cNvCxnSpPr>
            <a:cxnSpLocks/>
          </p:cNvCxnSpPr>
          <p:nvPr/>
        </p:nvCxnSpPr>
        <p:spPr>
          <a:xfrm>
            <a:off x="8482017" y="3825893"/>
            <a:ext cx="51887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B49EDF4-B957-46A3-9E30-A097CB1FD91A}"/>
              </a:ext>
            </a:extLst>
          </p:cNvPr>
          <p:cNvCxnSpPr>
            <a:cxnSpLocks/>
          </p:cNvCxnSpPr>
          <p:nvPr/>
        </p:nvCxnSpPr>
        <p:spPr>
          <a:xfrm>
            <a:off x="7881541" y="3825893"/>
            <a:ext cx="572177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DACAB6B8-6F6D-484A-A681-8D13F3EE6220}"/>
              </a:ext>
            </a:extLst>
          </p:cNvPr>
          <p:cNvCxnSpPr>
            <a:cxnSpLocks/>
          </p:cNvCxnSpPr>
          <p:nvPr/>
        </p:nvCxnSpPr>
        <p:spPr>
          <a:xfrm>
            <a:off x="7211396" y="3825893"/>
            <a:ext cx="54864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117E2265-075B-4B6F-AD2A-EC1D31DD6ACA}"/>
              </a:ext>
            </a:extLst>
          </p:cNvPr>
          <p:cNvSpPr txBox="1"/>
          <p:nvPr/>
        </p:nvSpPr>
        <p:spPr>
          <a:xfrm>
            <a:off x="7835624" y="4550225"/>
            <a:ext cx="2590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  + +  + + + +  + + 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3173001-A206-44E0-89B1-76EE15DE9CF7}"/>
              </a:ext>
            </a:extLst>
          </p:cNvPr>
          <p:cNvSpPr txBox="1"/>
          <p:nvPr/>
        </p:nvSpPr>
        <p:spPr>
          <a:xfrm>
            <a:off x="6494358" y="4919557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49B2E6D-069E-43A2-9C67-06F52C34D598}"/>
              </a:ext>
            </a:extLst>
          </p:cNvPr>
          <p:cNvSpPr txBox="1"/>
          <p:nvPr/>
        </p:nvSpPr>
        <p:spPr>
          <a:xfrm>
            <a:off x="4445901" y="4500532"/>
            <a:ext cx="13099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repeats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5287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116</Words>
  <Application>Microsoft Office PowerPoint</Application>
  <PresentationFormat>Widescreen</PresentationFormat>
  <Paragraphs>50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2022-05-04T17:19:33Z</dcterms:created>
  <dcterms:modified xsi:type="dcterms:W3CDTF">2022-05-04T17:22:25Z</dcterms:modified>
</cp:coreProperties>
</file>