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51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3E219-4D16-48D4-8022-C55B3EA360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5E62A3-D415-476A-BFF8-51681A2B9B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E025F-082B-400F-B356-EFF97A9B0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5F6AA-24CA-47F9-BFD7-1363BCA0F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394A3-C64D-49C4-AC3D-521A9A064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988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F3E54-E320-4983-8E7E-545A1532E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A78ABB-2176-4259-AAA8-32BFAB1D21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7BDA3-F97B-42AC-ACD8-194B3A2E4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E7D91-F78D-4411-A409-7D5BE9F25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B9021-E085-4C87-8865-48CE1DECE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05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D868F3-C603-4458-89F9-08495EA163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89366C-30DF-4922-BAAD-3CC1711BD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3C39F-BA31-4C75-82AA-A80358B93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AFC6E-2801-46A1-A8BC-2B37C58B9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0CA02-A6C0-417E-BA09-259BBDF5F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3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DB24D-CCD6-493E-8A3E-032764A5C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1398C-190F-48BE-8486-9B10AABA4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88CC8-2872-42F7-9D9C-1E7C4BD5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0872D-31F4-4AB9-B2D2-7B059F59E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ABC5F-4CA5-4323-9246-4E06E8751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BF831-2A50-4D58-8F0D-605CDD733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5E2EA-612C-4AF7-9672-DBEC8267D2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35C05-3D9E-462C-B57B-5F6E24BE3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32457C-AABC-4D1B-928E-0B31F4FEC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F22908-22E5-4DC4-B051-F4B361E4C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14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7913C-5414-446F-B026-BF240391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0737A-0637-4E71-A95D-35618ECD14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32FE0E-E12F-4AF3-A244-78D6DE2CA5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8EC026-F8D5-409A-AC07-03DD066E9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80FB3D-DF72-4050-9BDA-1F205619B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4B99D-BDAB-41ED-B267-ECB746866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45D4E-A74B-4888-8B05-90CB33529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3F7B2-1817-4109-9510-052B715E5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1E894D-EDC5-4C8A-9D66-9D9B9DF00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BDD2FC-46C7-4F9C-BEF5-5AEFBA52DA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2E2993-53AF-4C64-AFEF-5C385322BB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F87944-6AC9-4B31-AD5A-D048FFD83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5ACA44-CCF3-4D71-AE5A-2162EA8A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BF4A28-29C2-47AB-AA03-47D8DE3A0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369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019C8-0905-4CC6-B8CE-F89FAD5F4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615174-331C-41E8-8376-A609F4756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7827CF-86DD-45DD-8174-B9585D1F3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C6B356-F333-4AE9-A686-B2AD147A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52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C0F7D1-F224-4C4E-9382-2D4052618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A02E57-4C28-4414-AE36-E0DBCF992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74A7EE-4108-43EB-B307-02396782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9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DC247-AF01-402D-9F59-E06261CB7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644AE-EB69-4804-9B7D-94F4CA677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11EFFD-265C-4885-9479-DF54E644B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3EEA84-AC62-4C57-91AF-CE0680F27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FF78E0-972E-41D9-8E89-069A3661A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87664-C9EA-48CD-AA82-7926E862A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9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43573-5448-4F95-A1E8-5FBD81F49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126E0D-1F29-4986-A1D9-97FD6E724F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EDB251-7116-4D69-8B9C-265745B516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9DB956-D14E-49CF-9778-172555D38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355C61-472D-4934-ABBB-5A239C94D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457733-1FA3-46D2-BF6A-F2A72CCFC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07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05C9F0-6149-4425-875E-65E582323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21E262-2186-4418-8A54-15AF20A68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58EBE-D5FC-4C02-8CC7-33922BE7DC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D9DB9-10B6-4FA9-BF89-980D882FFADF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B546A-6434-46D9-BEF0-F209A6C7D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B04E4-5688-4B71-96BD-43BBEB7E09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61786-C183-43C0-8A73-BA6130B2B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683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f"/><Relationship Id="rId7" Type="http://schemas.openxmlformats.org/officeDocument/2006/relationships/image" Target="../media/image6.ti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5" Type="http://schemas.openxmlformats.org/officeDocument/2006/relationships/image" Target="../media/image4.tiff"/><Relationship Id="rId4" Type="http://schemas.openxmlformats.org/officeDocument/2006/relationships/image" Target="../media/image3.tiff"/><Relationship Id="rId9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23100E-E635-42D3-A99E-92F1FCE13A86}"/>
              </a:ext>
            </a:extLst>
          </p:cNvPr>
          <p:cNvSpPr txBox="1"/>
          <p:nvPr/>
        </p:nvSpPr>
        <p:spPr>
          <a:xfrm>
            <a:off x="271901" y="72370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41ED1-3071-4B5C-AA73-1CB43C0C6A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654" y="1117897"/>
            <a:ext cx="1722966" cy="6590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90EF46-21BC-42E7-B4D1-2C8384406E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4193" y="1117897"/>
            <a:ext cx="2077770" cy="6587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642095-E51F-4520-96C3-C2BA3F2B27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4193" y="1821407"/>
            <a:ext cx="2077770" cy="2859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8163F7-FBEF-479B-8BC5-0D17C5F3F6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164" y="1823945"/>
            <a:ext cx="1735167" cy="2833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C278F0-C6B7-4DD8-B86C-63EEA016BD97}"/>
              </a:ext>
            </a:extLst>
          </p:cNvPr>
          <p:cNvSpPr txBox="1"/>
          <p:nvPr/>
        </p:nvSpPr>
        <p:spPr>
          <a:xfrm rot="16200000">
            <a:off x="649802" y="646101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33D158-EADC-4F2F-90FF-864720D67050}"/>
              </a:ext>
            </a:extLst>
          </p:cNvPr>
          <p:cNvSpPr txBox="1"/>
          <p:nvPr/>
        </p:nvSpPr>
        <p:spPr>
          <a:xfrm rot="16200000">
            <a:off x="857835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A9FDB0-77F6-4947-92E5-67E1DF557FB2}"/>
              </a:ext>
            </a:extLst>
          </p:cNvPr>
          <p:cNvSpPr txBox="1"/>
          <p:nvPr/>
        </p:nvSpPr>
        <p:spPr>
          <a:xfrm rot="16200000">
            <a:off x="1245706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18E1BA-0FBE-42C1-B00F-A279AF9F7672}"/>
              </a:ext>
            </a:extLst>
          </p:cNvPr>
          <p:cNvSpPr txBox="1"/>
          <p:nvPr/>
        </p:nvSpPr>
        <p:spPr>
          <a:xfrm rot="16200000">
            <a:off x="1428782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C72239-4F10-495D-891D-1B09B5D1F669}"/>
              </a:ext>
            </a:extLst>
          </p:cNvPr>
          <p:cNvSpPr txBox="1"/>
          <p:nvPr/>
        </p:nvSpPr>
        <p:spPr>
          <a:xfrm rot="16200000">
            <a:off x="1616888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BRC3-4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62BDF8-7C64-4703-8610-C81A96889410}"/>
              </a:ext>
            </a:extLst>
          </p:cNvPr>
          <p:cNvSpPr txBox="1"/>
          <p:nvPr/>
        </p:nvSpPr>
        <p:spPr>
          <a:xfrm rot="16200000">
            <a:off x="1789169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FB3F1B-B030-4868-A174-8765741FF91D}"/>
              </a:ext>
            </a:extLst>
          </p:cNvPr>
          <p:cNvSpPr txBox="1"/>
          <p:nvPr/>
        </p:nvSpPr>
        <p:spPr>
          <a:xfrm rot="16200000">
            <a:off x="1976332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854880-A592-4A05-9888-23715E2A046A}"/>
              </a:ext>
            </a:extLst>
          </p:cNvPr>
          <p:cNvSpPr txBox="1"/>
          <p:nvPr/>
        </p:nvSpPr>
        <p:spPr>
          <a:xfrm rot="16200000">
            <a:off x="1058272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ADF415-E604-401E-99CA-EC3727918725}"/>
              </a:ext>
            </a:extLst>
          </p:cNvPr>
          <p:cNvSpPr txBox="1"/>
          <p:nvPr/>
        </p:nvSpPr>
        <p:spPr>
          <a:xfrm>
            <a:off x="169005" y="1560041"/>
            <a:ext cx="5886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70 kDa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2F56701-8D15-4C72-A852-1E7E812BA89D}"/>
              </a:ext>
            </a:extLst>
          </p:cNvPr>
          <p:cNvCxnSpPr/>
          <p:nvPr/>
        </p:nvCxnSpPr>
        <p:spPr>
          <a:xfrm>
            <a:off x="673347" y="1715472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DBC972B-75DF-41D9-9A90-1DCF18071A9A}"/>
              </a:ext>
            </a:extLst>
          </p:cNvPr>
          <p:cNvSpPr txBox="1"/>
          <p:nvPr/>
        </p:nvSpPr>
        <p:spPr>
          <a:xfrm>
            <a:off x="98473" y="1791408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kDa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94D7242-F78E-491D-965C-198ED39D9ED8}"/>
              </a:ext>
            </a:extLst>
          </p:cNvPr>
          <p:cNvCxnSpPr/>
          <p:nvPr/>
        </p:nvCxnSpPr>
        <p:spPr>
          <a:xfrm>
            <a:off x="681031" y="1954273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90FE678-668C-4651-8989-BA7AF2E83FCF}"/>
              </a:ext>
            </a:extLst>
          </p:cNvPr>
          <p:cNvSpPr txBox="1"/>
          <p:nvPr/>
        </p:nvSpPr>
        <p:spPr>
          <a:xfrm>
            <a:off x="4618118" y="1780953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A3D1FC0-83F3-4ACE-BA0E-473FF56D842F}"/>
              </a:ext>
            </a:extLst>
          </p:cNvPr>
          <p:cNvSpPr txBox="1"/>
          <p:nvPr/>
        </p:nvSpPr>
        <p:spPr>
          <a:xfrm>
            <a:off x="4610860" y="1286098"/>
            <a:ext cx="1430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CE929B-A48A-4948-8391-E0B72041CE96}"/>
              </a:ext>
            </a:extLst>
          </p:cNvPr>
          <p:cNvSpPr txBox="1"/>
          <p:nvPr/>
        </p:nvSpPr>
        <p:spPr>
          <a:xfrm>
            <a:off x="706121" y="879750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37A716-CB68-446B-923F-EFFED61ED5E7}"/>
              </a:ext>
            </a:extLst>
          </p:cNvPr>
          <p:cNvSpPr txBox="1"/>
          <p:nvPr/>
        </p:nvSpPr>
        <p:spPr>
          <a:xfrm rot="16200000">
            <a:off x="2553845" y="639558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95C1E2-0E79-4B70-9CBB-B5AFDCA3C0DC}"/>
              </a:ext>
            </a:extLst>
          </p:cNvPr>
          <p:cNvSpPr txBox="1"/>
          <p:nvPr/>
        </p:nvSpPr>
        <p:spPr>
          <a:xfrm rot="16200000">
            <a:off x="2755528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C5C1B6-55F4-42F5-A54C-AAEF0FF8D154}"/>
              </a:ext>
            </a:extLst>
          </p:cNvPr>
          <p:cNvSpPr txBox="1"/>
          <p:nvPr/>
        </p:nvSpPr>
        <p:spPr>
          <a:xfrm rot="16200000">
            <a:off x="3228767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E37C6F-55A0-44EB-86A1-77CD576B7B2B}"/>
              </a:ext>
            </a:extLst>
          </p:cNvPr>
          <p:cNvSpPr txBox="1"/>
          <p:nvPr/>
        </p:nvSpPr>
        <p:spPr>
          <a:xfrm rot="16200000">
            <a:off x="3465767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467FD8-BDB8-41FE-895E-01F7B16D535C}"/>
              </a:ext>
            </a:extLst>
          </p:cNvPr>
          <p:cNvSpPr txBox="1"/>
          <p:nvPr/>
        </p:nvSpPr>
        <p:spPr>
          <a:xfrm rot="16200000">
            <a:off x="3669693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BRC3-4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41B387-34D5-4734-B711-3C5D1114E859}"/>
              </a:ext>
            </a:extLst>
          </p:cNvPr>
          <p:cNvSpPr txBox="1"/>
          <p:nvPr/>
        </p:nvSpPr>
        <p:spPr>
          <a:xfrm rot="16200000">
            <a:off x="3901938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F02845-D24E-49FA-93DE-8739CBAB66FB}"/>
              </a:ext>
            </a:extLst>
          </p:cNvPr>
          <p:cNvSpPr txBox="1"/>
          <p:nvPr/>
        </p:nvSpPr>
        <p:spPr>
          <a:xfrm rot="16200000">
            <a:off x="4129175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291E914-247C-4B13-A6E8-3622905496C5}"/>
              </a:ext>
            </a:extLst>
          </p:cNvPr>
          <p:cNvSpPr txBox="1"/>
          <p:nvPr/>
        </p:nvSpPr>
        <p:spPr>
          <a:xfrm rot="16200000">
            <a:off x="3002397" y="63167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F87859-C3AE-4772-85D9-84E23944882A}"/>
              </a:ext>
            </a:extLst>
          </p:cNvPr>
          <p:cNvSpPr txBox="1"/>
          <p:nvPr/>
        </p:nvSpPr>
        <p:spPr>
          <a:xfrm>
            <a:off x="2616514" y="892573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746D4D-CB9E-4877-9AB1-8E1CB5FA406F}"/>
              </a:ext>
            </a:extLst>
          </p:cNvPr>
          <p:cNvSpPr txBox="1"/>
          <p:nvPr/>
        </p:nvSpPr>
        <p:spPr>
          <a:xfrm>
            <a:off x="1455720" y="83346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1F9B13-C182-401B-8770-D0F04A0F7D3C}"/>
              </a:ext>
            </a:extLst>
          </p:cNvPr>
          <p:cNvSpPr txBox="1"/>
          <p:nvPr/>
        </p:nvSpPr>
        <p:spPr>
          <a:xfrm>
            <a:off x="3516135" y="83346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3957769-EE8E-4C6F-AE25-BADED528E2C8}"/>
              </a:ext>
            </a:extLst>
          </p:cNvPr>
          <p:cNvCxnSpPr>
            <a:cxnSpLocks/>
          </p:cNvCxnSpPr>
          <p:nvPr/>
        </p:nvCxnSpPr>
        <p:spPr>
          <a:xfrm>
            <a:off x="806226" y="346107"/>
            <a:ext cx="1645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DC78EAA-157A-43C2-BE72-4F42B034AE34}"/>
              </a:ext>
            </a:extLst>
          </p:cNvPr>
          <p:cNvCxnSpPr>
            <a:cxnSpLocks/>
          </p:cNvCxnSpPr>
          <p:nvPr/>
        </p:nvCxnSpPr>
        <p:spPr>
          <a:xfrm>
            <a:off x="2754612" y="346107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B5B027E5-19ED-471A-A62F-B6205AD3CFFA}"/>
              </a:ext>
            </a:extLst>
          </p:cNvPr>
          <p:cNvSpPr txBox="1"/>
          <p:nvPr/>
        </p:nvSpPr>
        <p:spPr>
          <a:xfrm>
            <a:off x="706730" y="2041814"/>
            <a:ext cx="19127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1    2   3    4    5   6   7   8    9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8766510-D1AF-4336-B2AF-E0940ECEA6F7}"/>
              </a:ext>
            </a:extLst>
          </p:cNvPr>
          <p:cNvSpPr txBox="1"/>
          <p:nvPr/>
        </p:nvSpPr>
        <p:spPr>
          <a:xfrm>
            <a:off x="2508955" y="2040274"/>
            <a:ext cx="22300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 10  11   12   13   14  15  16   17  18</a:t>
            </a:r>
          </a:p>
        </p:txBody>
      </p:sp>
      <p:pic>
        <p:nvPicPr>
          <p:cNvPr id="40" name="Picture 39" descr="A picture containing white&#10;&#10;Description automatically generated">
            <a:extLst>
              <a:ext uri="{FF2B5EF4-FFF2-40B4-BE49-F238E27FC236}">
                <a16:creationId xmlns:a16="http://schemas.microsoft.com/office/drawing/2014/main" id="{00E4BFE4-D905-4D31-B752-46646E4B10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70" y="3391872"/>
            <a:ext cx="4498848" cy="3352800"/>
          </a:xfrm>
          <a:prstGeom prst="rect">
            <a:avLst/>
          </a:prstGeom>
        </p:spPr>
      </p:pic>
      <p:pic>
        <p:nvPicPr>
          <p:cNvPr id="42" name="Picture 41" descr="A picture containing text, indoor, screenshot&#10;&#10;Description automatically generated">
            <a:extLst>
              <a:ext uri="{FF2B5EF4-FFF2-40B4-BE49-F238E27FC236}">
                <a16:creationId xmlns:a16="http://schemas.microsoft.com/office/drawing/2014/main" id="{0F753B96-0550-4212-8492-F2B0B2BCC4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845" y="145007"/>
            <a:ext cx="4498848" cy="3352800"/>
          </a:xfrm>
          <a:prstGeom prst="rect">
            <a:avLst/>
          </a:prstGeom>
        </p:spPr>
      </p:pic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5127488A-E2AD-4CD6-B02D-E39C6B41FB9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" t="11250" r="4985" b="5736"/>
          <a:stretch/>
        </p:blipFill>
        <p:spPr>
          <a:xfrm>
            <a:off x="3822922" y="3273219"/>
            <a:ext cx="3985564" cy="278330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B72B90C-EC37-45F9-AC45-D17A36FE78E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t="16553" r="11409" b="10026"/>
          <a:stretch/>
        </p:blipFill>
        <p:spPr>
          <a:xfrm>
            <a:off x="213218" y="3391872"/>
            <a:ext cx="3597228" cy="246167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8277D119-55AF-4754-9F65-3262BB6FBF48}"/>
              </a:ext>
            </a:extLst>
          </p:cNvPr>
          <p:cNvSpPr txBox="1"/>
          <p:nvPr/>
        </p:nvSpPr>
        <p:spPr>
          <a:xfrm rot="16200000">
            <a:off x="1675867" y="3387328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3F44161-E030-4748-8F9A-72CF6FFEA2F4}"/>
              </a:ext>
            </a:extLst>
          </p:cNvPr>
          <p:cNvSpPr txBox="1"/>
          <p:nvPr/>
        </p:nvSpPr>
        <p:spPr>
          <a:xfrm rot="16200000">
            <a:off x="1883900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2C3DED-2C07-4BD7-B7C9-9CE1B29D0F26}"/>
              </a:ext>
            </a:extLst>
          </p:cNvPr>
          <p:cNvSpPr txBox="1"/>
          <p:nvPr/>
        </p:nvSpPr>
        <p:spPr>
          <a:xfrm rot="16200000">
            <a:off x="2271771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E9EB5DE-22F2-48E8-AE71-2C7AA1DC35E6}"/>
              </a:ext>
            </a:extLst>
          </p:cNvPr>
          <p:cNvSpPr txBox="1"/>
          <p:nvPr/>
        </p:nvSpPr>
        <p:spPr>
          <a:xfrm rot="16200000">
            <a:off x="2454847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3977689-B9D6-4E59-9F87-43CE53CC68E2}"/>
              </a:ext>
            </a:extLst>
          </p:cNvPr>
          <p:cNvSpPr txBox="1"/>
          <p:nvPr/>
        </p:nvSpPr>
        <p:spPr>
          <a:xfrm rot="16200000">
            <a:off x="2642953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BRC3-4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DDC0BD6-3F3E-4AAE-8E0C-147E9AAA4306}"/>
              </a:ext>
            </a:extLst>
          </p:cNvPr>
          <p:cNvSpPr txBox="1"/>
          <p:nvPr/>
        </p:nvSpPr>
        <p:spPr>
          <a:xfrm rot="16200000">
            <a:off x="2815234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BRC5-6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98C616F-CA11-4E90-B3AF-FBCEA145C967}"/>
              </a:ext>
            </a:extLst>
          </p:cNvPr>
          <p:cNvSpPr txBox="1"/>
          <p:nvPr/>
        </p:nvSpPr>
        <p:spPr>
          <a:xfrm rot="16200000">
            <a:off x="3002397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BRC7-8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BC619BE-618C-4235-8538-39F4B0959353}"/>
              </a:ext>
            </a:extLst>
          </p:cNvPr>
          <p:cNvSpPr txBox="1"/>
          <p:nvPr/>
        </p:nvSpPr>
        <p:spPr>
          <a:xfrm rot="16200000">
            <a:off x="2084337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00ADC46-EE57-46FB-9200-C26C7FCB0672}"/>
              </a:ext>
            </a:extLst>
          </p:cNvPr>
          <p:cNvSpPr txBox="1"/>
          <p:nvPr/>
        </p:nvSpPr>
        <p:spPr>
          <a:xfrm>
            <a:off x="1732186" y="3620977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C7B455C-9A6B-4766-9C99-3F26A12B6B8D}"/>
              </a:ext>
            </a:extLst>
          </p:cNvPr>
          <p:cNvSpPr txBox="1"/>
          <p:nvPr/>
        </p:nvSpPr>
        <p:spPr>
          <a:xfrm>
            <a:off x="2481785" y="282457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6077A0F-14F5-49E5-947F-A987389B7060}"/>
              </a:ext>
            </a:extLst>
          </p:cNvPr>
          <p:cNvCxnSpPr>
            <a:cxnSpLocks/>
          </p:cNvCxnSpPr>
          <p:nvPr/>
        </p:nvCxnSpPr>
        <p:spPr>
          <a:xfrm>
            <a:off x="1832291" y="3087334"/>
            <a:ext cx="1645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BC6EA883-F558-4630-B448-507B5F068F40}"/>
              </a:ext>
            </a:extLst>
          </p:cNvPr>
          <p:cNvSpPr txBox="1"/>
          <p:nvPr/>
        </p:nvSpPr>
        <p:spPr>
          <a:xfrm rot="16200000">
            <a:off x="5360438" y="3387328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90B29BB-6C6D-4A7F-A7DA-287124310F6C}"/>
              </a:ext>
            </a:extLst>
          </p:cNvPr>
          <p:cNvSpPr txBox="1"/>
          <p:nvPr/>
        </p:nvSpPr>
        <p:spPr>
          <a:xfrm rot="16200000">
            <a:off x="5568471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5D5BABB-3E71-4379-95C9-382B3588D765}"/>
              </a:ext>
            </a:extLst>
          </p:cNvPr>
          <p:cNvSpPr txBox="1"/>
          <p:nvPr/>
        </p:nvSpPr>
        <p:spPr>
          <a:xfrm rot="16200000">
            <a:off x="5956342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DE198CD-076E-4494-9454-16831A420E24}"/>
              </a:ext>
            </a:extLst>
          </p:cNvPr>
          <p:cNvSpPr txBox="1"/>
          <p:nvPr/>
        </p:nvSpPr>
        <p:spPr>
          <a:xfrm rot="16200000">
            <a:off x="6139418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0A6895F-501D-4138-9E3D-7B8CB26346E3}"/>
              </a:ext>
            </a:extLst>
          </p:cNvPr>
          <p:cNvSpPr txBox="1"/>
          <p:nvPr/>
        </p:nvSpPr>
        <p:spPr>
          <a:xfrm rot="16200000">
            <a:off x="6327524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BRC3-4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869D458-AE4C-4F60-A1DD-646BB8D1D9C4}"/>
              </a:ext>
            </a:extLst>
          </p:cNvPr>
          <p:cNvSpPr txBox="1"/>
          <p:nvPr/>
        </p:nvSpPr>
        <p:spPr>
          <a:xfrm rot="16200000">
            <a:off x="6499805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43D61C9-ED82-4A65-9C37-4A40B18B508F}"/>
              </a:ext>
            </a:extLst>
          </p:cNvPr>
          <p:cNvSpPr txBox="1"/>
          <p:nvPr/>
        </p:nvSpPr>
        <p:spPr>
          <a:xfrm rot="16200000">
            <a:off x="6686968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9B35B1C-197C-4028-A395-45762E06DAB6}"/>
              </a:ext>
            </a:extLst>
          </p:cNvPr>
          <p:cNvSpPr txBox="1"/>
          <p:nvPr/>
        </p:nvSpPr>
        <p:spPr>
          <a:xfrm rot="16200000">
            <a:off x="5768908" y="337290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E7A9EB3-7CCA-4404-9039-0A9B494FAA75}"/>
              </a:ext>
            </a:extLst>
          </p:cNvPr>
          <p:cNvSpPr txBox="1"/>
          <p:nvPr/>
        </p:nvSpPr>
        <p:spPr>
          <a:xfrm>
            <a:off x="5416757" y="3620977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9D61489-AE0E-4C72-977C-EDC66D70833F}"/>
              </a:ext>
            </a:extLst>
          </p:cNvPr>
          <p:cNvSpPr txBox="1"/>
          <p:nvPr/>
        </p:nvSpPr>
        <p:spPr>
          <a:xfrm>
            <a:off x="6166356" y="282457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11E1BF3-89BD-4E33-8BD1-8DD74CF8E2B8}"/>
              </a:ext>
            </a:extLst>
          </p:cNvPr>
          <p:cNvCxnSpPr>
            <a:cxnSpLocks/>
          </p:cNvCxnSpPr>
          <p:nvPr/>
        </p:nvCxnSpPr>
        <p:spPr>
          <a:xfrm>
            <a:off x="5516862" y="3087334"/>
            <a:ext cx="1645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BD54D5FB-422A-435D-B9D3-BEDD00D4DE2F}"/>
              </a:ext>
            </a:extLst>
          </p:cNvPr>
          <p:cNvSpPr/>
          <p:nvPr/>
        </p:nvSpPr>
        <p:spPr>
          <a:xfrm>
            <a:off x="1721979" y="3938120"/>
            <a:ext cx="1845637" cy="9868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246782A-B6D0-4870-80E0-B503116F0CDE}"/>
              </a:ext>
            </a:extLst>
          </p:cNvPr>
          <p:cNvSpPr/>
          <p:nvPr/>
        </p:nvSpPr>
        <p:spPr>
          <a:xfrm>
            <a:off x="8580411" y="1328004"/>
            <a:ext cx="2761357" cy="9868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55F7946-5FED-4A67-A715-BE47F63C5595}"/>
              </a:ext>
            </a:extLst>
          </p:cNvPr>
          <p:cNvSpPr/>
          <p:nvPr/>
        </p:nvSpPr>
        <p:spPr>
          <a:xfrm>
            <a:off x="8635411" y="5529995"/>
            <a:ext cx="2761357" cy="5265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E9963BA-FD1B-4B15-A457-2948B7CB119C}"/>
              </a:ext>
            </a:extLst>
          </p:cNvPr>
          <p:cNvSpPr/>
          <p:nvPr/>
        </p:nvSpPr>
        <p:spPr>
          <a:xfrm>
            <a:off x="5423026" y="5113243"/>
            <a:ext cx="1845637" cy="458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23E3FB-42BA-4ACE-A34F-603DB915779A}"/>
              </a:ext>
            </a:extLst>
          </p:cNvPr>
          <p:cNvSpPr txBox="1"/>
          <p:nvPr/>
        </p:nvSpPr>
        <p:spPr>
          <a:xfrm>
            <a:off x="515193" y="3877902"/>
            <a:ext cx="1430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9F0B6B8-6676-46A8-BFAC-F60AA0372F99}"/>
              </a:ext>
            </a:extLst>
          </p:cNvPr>
          <p:cNvSpPr txBox="1"/>
          <p:nvPr/>
        </p:nvSpPr>
        <p:spPr>
          <a:xfrm>
            <a:off x="7339886" y="1588051"/>
            <a:ext cx="1430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C294526-B254-4373-8475-ECF0D034359E}"/>
              </a:ext>
            </a:extLst>
          </p:cNvPr>
          <p:cNvSpPr txBox="1"/>
          <p:nvPr/>
        </p:nvSpPr>
        <p:spPr>
          <a:xfrm>
            <a:off x="7251950" y="5183942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A2B6595-13B4-45BB-9DE7-A882F1D6E5BB}"/>
              </a:ext>
            </a:extLst>
          </p:cNvPr>
          <p:cNvSpPr txBox="1"/>
          <p:nvPr/>
        </p:nvSpPr>
        <p:spPr>
          <a:xfrm>
            <a:off x="11341768" y="5639370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F9253DB-B0D6-43B2-B67D-15C54389B260}"/>
              </a:ext>
            </a:extLst>
          </p:cNvPr>
          <p:cNvSpPr txBox="1"/>
          <p:nvPr/>
        </p:nvSpPr>
        <p:spPr>
          <a:xfrm rot="16200000">
            <a:off x="8673004" y="806525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0AC4FB9-A92A-468A-8159-EED6ACF59CC4}"/>
              </a:ext>
            </a:extLst>
          </p:cNvPr>
          <p:cNvSpPr txBox="1"/>
          <p:nvPr/>
        </p:nvSpPr>
        <p:spPr>
          <a:xfrm rot="16200000">
            <a:off x="8953279" y="802098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BRC1-8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2C77A26-9710-42C5-A58C-F01CB34BBC8D}"/>
              </a:ext>
            </a:extLst>
          </p:cNvPr>
          <p:cNvSpPr txBox="1"/>
          <p:nvPr/>
        </p:nvSpPr>
        <p:spPr>
          <a:xfrm rot="16200000">
            <a:off x="9580170" y="80652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BRC5-8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76A9A51-DF68-44E0-82F7-5CD9501CEFD5}"/>
              </a:ext>
            </a:extLst>
          </p:cNvPr>
          <p:cNvSpPr txBox="1"/>
          <p:nvPr/>
        </p:nvSpPr>
        <p:spPr>
          <a:xfrm rot="16200000">
            <a:off x="9856971" y="822350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BRC1-2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AE4C117-DA14-43B5-877E-AEC30245198B}"/>
              </a:ext>
            </a:extLst>
          </p:cNvPr>
          <p:cNvSpPr txBox="1"/>
          <p:nvPr/>
        </p:nvSpPr>
        <p:spPr>
          <a:xfrm rot="16200000">
            <a:off x="10117959" y="82326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BRC3-4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113F330-65DF-4E04-B52E-093F81C083E7}"/>
              </a:ext>
            </a:extLst>
          </p:cNvPr>
          <p:cNvSpPr txBox="1"/>
          <p:nvPr/>
        </p:nvSpPr>
        <p:spPr>
          <a:xfrm rot="16200000">
            <a:off x="10383703" y="81489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BRC5-6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C40EC51-8365-4723-934F-F99126CCDB0C}"/>
              </a:ext>
            </a:extLst>
          </p:cNvPr>
          <p:cNvSpPr txBox="1"/>
          <p:nvPr/>
        </p:nvSpPr>
        <p:spPr>
          <a:xfrm rot="16200000">
            <a:off x="10648547" y="80652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BRC7-8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BC18846-004B-4256-BF50-AFFC884DD635}"/>
              </a:ext>
            </a:extLst>
          </p:cNvPr>
          <p:cNvSpPr txBox="1"/>
          <p:nvPr/>
        </p:nvSpPr>
        <p:spPr>
          <a:xfrm rot="16200000">
            <a:off x="9258587" y="80652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BRC1-4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5843788-75AD-4F69-9704-E4C2F56B8AF2}"/>
              </a:ext>
            </a:extLst>
          </p:cNvPr>
          <p:cNvSpPr txBox="1"/>
          <p:nvPr/>
        </p:nvSpPr>
        <p:spPr>
          <a:xfrm>
            <a:off x="8679526" y="1059540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558894-A635-46F3-8D77-E2B1D4D473CD}"/>
              </a:ext>
            </a:extLst>
          </p:cNvPr>
          <p:cNvSpPr txBox="1"/>
          <p:nvPr/>
        </p:nvSpPr>
        <p:spPr>
          <a:xfrm>
            <a:off x="9635294" y="250313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2A4DB2-8AAA-494F-BD8A-777F1DA84272}"/>
              </a:ext>
            </a:extLst>
          </p:cNvPr>
          <p:cNvCxnSpPr>
            <a:cxnSpLocks/>
          </p:cNvCxnSpPr>
          <p:nvPr/>
        </p:nvCxnSpPr>
        <p:spPr>
          <a:xfrm>
            <a:off x="8873771" y="513074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0576A34-9D38-4662-B41A-59E844A90B47}"/>
              </a:ext>
            </a:extLst>
          </p:cNvPr>
          <p:cNvSpPr txBox="1"/>
          <p:nvPr/>
        </p:nvSpPr>
        <p:spPr>
          <a:xfrm rot="16200000">
            <a:off x="8734263" y="4062398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AD08D04-14E6-4DCF-8089-00ABFF34FB5C}"/>
              </a:ext>
            </a:extLst>
          </p:cNvPr>
          <p:cNvSpPr txBox="1"/>
          <p:nvPr/>
        </p:nvSpPr>
        <p:spPr>
          <a:xfrm rot="16200000">
            <a:off x="9014538" y="4057971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BRC1-8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A811ED5-C605-445E-980B-15E9844B5B0E}"/>
              </a:ext>
            </a:extLst>
          </p:cNvPr>
          <p:cNvSpPr txBox="1"/>
          <p:nvPr/>
        </p:nvSpPr>
        <p:spPr>
          <a:xfrm rot="16200000">
            <a:off x="9641429" y="406239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59FF4BF-4563-4504-984E-B936735A2E96}"/>
              </a:ext>
            </a:extLst>
          </p:cNvPr>
          <p:cNvSpPr txBox="1"/>
          <p:nvPr/>
        </p:nvSpPr>
        <p:spPr>
          <a:xfrm rot="16200000">
            <a:off x="9918230" y="4078223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39F2459-84E7-4F47-9BA9-1347EB2BE591}"/>
              </a:ext>
            </a:extLst>
          </p:cNvPr>
          <p:cNvSpPr txBox="1"/>
          <p:nvPr/>
        </p:nvSpPr>
        <p:spPr>
          <a:xfrm rot="16200000">
            <a:off x="10179218" y="407913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BRC3-4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46F64F8-1AD6-44F7-93E9-4159097466B1}"/>
              </a:ext>
            </a:extLst>
          </p:cNvPr>
          <p:cNvSpPr txBox="1"/>
          <p:nvPr/>
        </p:nvSpPr>
        <p:spPr>
          <a:xfrm rot="16200000">
            <a:off x="10444962" y="407076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BRC5-6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3290118-6631-4F6E-A4C9-E45AB44E31F0}"/>
              </a:ext>
            </a:extLst>
          </p:cNvPr>
          <p:cNvSpPr txBox="1"/>
          <p:nvPr/>
        </p:nvSpPr>
        <p:spPr>
          <a:xfrm rot="16200000">
            <a:off x="10709806" y="406239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BRC7-8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11A33A3-C2E5-406D-8B7E-645DE8481283}"/>
              </a:ext>
            </a:extLst>
          </p:cNvPr>
          <p:cNvSpPr txBox="1"/>
          <p:nvPr/>
        </p:nvSpPr>
        <p:spPr>
          <a:xfrm rot="16200000">
            <a:off x="9319846" y="4062397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BRC1-4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905FA01-FCCD-4D6A-BC74-DCB2D70D3EB4}"/>
              </a:ext>
            </a:extLst>
          </p:cNvPr>
          <p:cNvSpPr txBox="1"/>
          <p:nvPr/>
        </p:nvSpPr>
        <p:spPr>
          <a:xfrm>
            <a:off x="8740785" y="4315413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A1ADE21-D7A7-45A7-B5A1-EF7A29D532B2}"/>
              </a:ext>
            </a:extLst>
          </p:cNvPr>
          <p:cNvSpPr txBox="1"/>
          <p:nvPr/>
        </p:nvSpPr>
        <p:spPr>
          <a:xfrm>
            <a:off x="9696553" y="3506186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946D7321-7B2D-4C68-A3BF-0F1ACFC5D24F}"/>
              </a:ext>
            </a:extLst>
          </p:cNvPr>
          <p:cNvCxnSpPr>
            <a:cxnSpLocks/>
          </p:cNvCxnSpPr>
          <p:nvPr/>
        </p:nvCxnSpPr>
        <p:spPr>
          <a:xfrm>
            <a:off x="8935030" y="3768947"/>
            <a:ext cx="1828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699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95</Words>
  <Application>Microsoft Office PowerPoint</Application>
  <PresentationFormat>Widescreen</PresentationFormat>
  <Paragraphs>71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2022-05-03T19:20:30Z</dcterms:created>
  <dcterms:modified xsi:type="dcterms:W3CDTF">2022-05-03T19:28:05Z</dcterms:modified>
</cp:coreProperties>
</file>