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7" autoAdjust="0"/>
    <p:restoredTop sz="94660"/>
  </p:normalViewPr>
  <p:slideViewPr>
    <p:cSldViewPr snapToGrid="0">
      <p:cViewPr varScale="1">
        <p:scale>
          <a:sx n="68" d="100"/>
          <a:sy n="68" d="100"/>
        </p:scale>
        <p:origin x="96" y="12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47247-CB16-49B0-B01E-79A4BE5D90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6CF67D-4A61-4C91-9C4B-CFFA50BA09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ABA053-12CE-457F-B0D3-4345DF0ED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C8AE6-0297-4FB2-BA2D-B4954DFA23A5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3C5262-2CDC-4368-9B17-A61B1F646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1FE392-EDF6-45E9-8050-9274E2B7C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45DF7-DDEC-48C2-9FE6-2D6B9B7772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226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C9D02-B9D4-464E-BD1A-0B7491972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BAE2EC-9F2F-43FE-83D1-7D5A201ACB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40B42C-7C12-466F-BC1D-0EF30FF03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C8AE6-0297-4FB2-BA2D-B4954DFA23A5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5475E6-B3E1-4286-A9F5-9194C56EE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CA5079-B885-49A1-8784-F697AD87B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45DF7-DDEC-48C2-9FE6-2D6B9B7772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584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1DCAF1B-4BDB-4D10-920E-B6DB299B2F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58F299-3694-463D-911E-4198732276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7B776C-6A8C-47DA-AA3C-17F937BC2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C8AE6-0297-4FB2-BA2D-B4954DFA23A5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BC5AAD-8BEB-4BB9-ABD8-693E056A4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F6EA2A-D333-4C1D-A17D-B62307C17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45DF7-DDEC-48C2-9FE6-2D6B9B7772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176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474D9-5C8C-43CA-9613-9D2037B6F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D6DB19-CB5D-4396-9542-24F31E88EA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56A3BD-F082-4F62-A499-A35A7E5C5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C8AE6-0297-4FB2-BA2D-B4954DFA23A5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EE5C38-0EBB-4694-B5E4-05ED153BA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1B132-45A8-4D2C-B577-36B8701D8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45DF7-DDEC-48C2-9FE6-2D6B9B7772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039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7CF56-1C91-477F-9CA4-9D03DE4E8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8B30DC-3D88-4C05-8A47-3139D08741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AE06EB-ED0B-4DFC-980E-67B248327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C8AE6-0297-4FB2-BA2D-B4954DFA23A5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366F29-F356-4819-8D22-FA9DA5351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7D51-5BC5-4261-8DA5-BAD1718D9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45DF7-DDEC-48C2-9FE6-2D6B9B7772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32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24FBDD-4D56-457C-A0A6-B4F6F00BB9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415FF6-1E43-4F53-8151-97E125565E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BCE530-DE0D-4833-ACA5-39C1500FE5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1A1ABD-A5A1-401F-AE33-9B4E0ED8E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C8AE6-0297-4FB2-BA2D-B4954DFA23A5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3F0C0-8D85-43D3-A061-16E0A0175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117DCB-1BDE-4AD4-A9F9-BB451A23D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45DF7-DDEC-48C2-9FE6-2D6B9B7772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789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B299D-51DE-4B39-A2C0-E39154AF2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FEAFE6-1835-4782-A3A1-C3BEB0245D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E07634-8062-4EB2-948C-F6C8C182F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A5338B-BB2B-424A-B2CD-8827593259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400CC4-1173-401F-97BF-CCD8A7111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6DEAA17-66AE-4F7F-9822-EE7131540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C8AE6-0297-4FB2-BA2D-B4954DFA23A5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7B1BD7-A6D3-4C8C-A6F6-35EFB9F7F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C01580-F6F9-44D7-974D-3E0E28440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45DF7-DDEC-48C2-9FE6-2D6B9B7772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203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03F7A2-9712-446D-BC41-960C5E822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8F2790E-05ED-4C91-B8C6-4443F2D99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C8AE6-0297-4FB2-BA2D-B4954DFA23A5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ACDE68-0B6F-45B8-9508-91E9B2FB4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1F776A-8889-4F58-907A-C80E9BB27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45DF7-DDEC-48C2-9FE6-2D6B9B7772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403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460821-1001-4C8B-9280-42943BEDC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C8AE6-0297-4FB2-BA2D-B4954DFA23A5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E7B785-A6AB-48CF-A477-1D6124C75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62EF91-7A26-42B7-BDC8-3039742EC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45DF7-DDEC-48C2-9FE6-2D6B9B7772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042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5D07AE-3177-4DB2-BF5E-43C16866D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C4F898-DE30-4C05-8151-D171B16C20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78A92A-50B2-40D0-BF49-FD99A5A2F2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603049-5077-4406-8783-CF0E4EBF8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C8AE6-0297-4FB2-BA2D-B4954DFA23A5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8AFB8E-85B3-4C60-9EC4-863753BF6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0F661C-5DC6-4290-AAD6-57396A8E7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45DF7-DDEC-48C2-9FE6-2D6B9B7772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508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D5760-D037-4A6F-AB5B-8837E6714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6E6D02E-FF6C-449E-AC68-315DBAC6A3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ED3B5B-B2F6-446A-A31F-85933F85D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7F376F-52E1-4F34-8CCF-8F8C4EC45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C8AE6-0297-4FB2-BA2D-B4954DFA23A5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36C983-B8CE-45F9-B51F-FF2CB5C0A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60A927-2AC6-4DAA-9B74-149D6AF00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45DF7-DDEC-48C2-9FE6-2D6B9B7772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684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205A3B-F7B5-4321-BBC4-157914F32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31DF1C-7617-4B88-9D71-DAD7166CCB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7144B6-F575-47EB-B15E-F99BD89306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3C8AE6-0297-4FB2-BA2D-B4954DFA23A5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429223-1CC0-4F91-BC8D-F6CFCBCAF4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7D8F08-19F1-4544-AC5B-875E387803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45DF7-DDEC-48C2-9FE6-2D6B9B7772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48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ti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tif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ti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tif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0BBA555-AC53-47EE-BD86-B382CB5D2980}"/>
              </a:ext>
            </a:extLst>
          </p:cNvPr>
          <p:cNvSpPr txBox="1"/>
          <p:nvPr/>
        </p:nvSpPr>
        <p:spPr>
          <a:xfrm rot="16200000">
            <a:off x="7498458" y="773862"/>
            <a:ext cx="13500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BRC4-T1526A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EA1DED-AEF1-41B5-A7F8-1944F854085B}"/>
              </a:ext>
            </a:extLst>
          </p:cNvPr>
          <p:cNvSpPr txBox="1"/>
          <p:nvPr/>
        </p:nvSpPr>
        <p:spPr>
          <a:xfrm>
            <a:off x="5193648" y="54318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TCL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370F08-642E-4E64-AC81-07E1F2133C5D}"/>
              </a:ext>
            </a:extLst>
          </p:cNvPr>
          <p:cNvSpPr txBox="1"/>
          <p:nvPr/>
        </p:nvSpPr>
        <p:spPr>
          <a:xfrm>
            <a:off x="7336783" y="54318"/>
            <a:ext cx="434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PD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964CE4-D346-4BA0-A4EA-1E32A7E8C121}"/>
              </a:ext>
            </a:extLst>
          </p:cNvPr>
          <p:cNvSpPr txBox="1"/>
          <p:nvPr/>
        </p:nvSpPr>
        <p:spPr>
          <a:xfrm rot="16200000">
            <a:off x="5353875" y="773862"/>
            <a:ext cx="13500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BRC4-T1526A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B41455B-40B4-4666-A95C-E7BC770768F8}"/>
              </a:ext>
            </a:extLst>
          </p:cNvPr>
          <p:cNvCxnSpPr>
            <a:cxnSpLocks/>
          </p:cNvCxnSpPr>
          <p:nvPr/>
        </p:nvCxnSpPr>
        <p:spPr>
          <a:xfrm>
            <a:off x="4295076" y="1827758"/>
            <a:ext cx="1146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718BBBCB-E638-4DC0-A257-4B012A7132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2095" y="1520807"/>
            <a:ext cx="2005524" cy="37838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AAFE175-59CE-40F5-AEC6-8AB28DF5E7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81028" y="1520807"/>
            <a:ext cx="2005524" cy="37194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9BBD7D1-494B-4082-9975-A372E682BDBC}"/>
              </a:ext>
            </a:extLst>
          </p:cNvPr>
          <p:cNvSpPr txBox="1"/>
          <p:nvPr/>
        </p:nvSpPr>
        <p:spPr>
          <a:xfrm>
            <a:off x="8443748" y="1956914"/>
            <a:ext cx="772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013BF7-4254-4FFD-B215-CCD8A3B7268B}"/>
              </a:ext>
            </a:extLst>
          </p:cNvPr>
          <p:cNvSpPr txBox="1"/>
          <p:nvPr/>
        </p:nvSpPr>
        <p:spPr>
          <a:xfrm>
            <a:off x="8443748" y="1537156"/>
            <a:ext cx="13620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BRC </a:t>
            </a:r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repeats</a:t>
            </a: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AB71BE2-6F19-40A1-998F-9828D9B94FF4}"/>
              </a:ext>
            </a:extLst>
          </p:cNvPr>
          <p:cNvSpPr txBox="1"/>
          <p:nvPr/>
        </p:nvSpPr>
        <p:spPr>
          <a:xfrm rot="16200000">
            <a:off x="7001933" y="1116905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DAEFB6-B25E-4F9A-B3D5-F706DBED5D02}"/>
              </a:ext>
            </a:extLst>
          </p:cNvPr>
          <p:cNvSpPr txBox="1"/>
          <p:nvPr/>
        </p:nvSpPr>
        <p:spPr>
          <a:xfrm rot="16200000">
            <a:off x="7423058" y="1116905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BRC7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F602CE-C925-4BE4-94CA-D23C0206E3F9}"/>
              </a:ext>
            </a:extLst>
          </p:cNvPr>
          <p:cNvSpPr txBox="1"/>
          <p:nvPr/>
        </p:nvSpPr>
        <p:spPr>
          <a:xfrm rot="16200000">
            <a:off x="7288420" y="768252"/>
            <a:ext cx="13612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BRC2-S1221P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206025-F467-41A5-B0E4-62806F7EC79C}"/>
              </a:ext>
            </a:extLst>
          </p:cNvPr>
          <p:cNvSpPr txBox="1"/>
          <p:nvPr/>
        </p:nvSpPr>
        <p:spPr>
          <a:xfrm rot="16200000">
            <a:off x="7746176" y="809129"/>
            <a:ext cx="12795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BRC7-T1980I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F36380A-FD26-4815-B6CC-B9CBD7A0F4A3}"/>
              </a:ext>
            </a:extLst>
          </p:cNvPr>
          <p:cNvSpPr txBox="1"/>
          <p:nvPr/>
        </p:nvSpPr>
        <p:spPr>
          <a:xfrm>
            <a:off x="6540014" y="1286978"/>
            <a:ext cx="2439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BA0FF4-5EFE-47E6-BD99-2400E23D6722}"/>
              </a:ext>
            </a:extLst>
          </p:cNvPr>
          <p:cNvSpPr txBox="1"/>
          <p:nvPr/>
        </p:nvSpPr>
        <p:spPr>
          <a:xfrm rot="16200000">
            <a:off x="6531871" y="1052698"/>
            <a:ext cx="7938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B68B862-1450-491B-A35B-6D27CD440350}"/>
              </a:ext>
            </a:extLst>
          </p:cNvPr>
          <p:cNvSpPr txBox="1"/>
          <p:nvPr/>
        </p:nvSpPr>
        <p:spPr>
          <a:xfrm>
            <a:off x="3800299" y="1694982"/>
            <a:ext cx="58862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70 kDa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AD637CA-A513-4F2C-ACBF-E2E7C8471894}"/>
              </a:ext>
            </a:extLst>
          </p:cNvPr>
          <p:cNvSpPr txBox="1"/>
          <p:nvPr/>
        </p:nvSpPr>
        <p:spPr>
          <a:xfrm>
            <a:off x="3800856" y="2064837"/>
            <a:ext cx="5886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37 kDa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0417BAE-7B13-47E7-919D-CF038F27F6A1}"/>
              </a:ext>
            </a:extLst>
          </p:cNvPr>
          <p:cNvCxnSpPr>
            <a:cxnSpLocks/>
          </p:cNvCxnSpPr>
          <p:nvPr/>
        </p:nvCxnSpPr>
        <p:spPr>
          <a:xfrm>
            <a:off x="4295634" y="2212358"/>
            <a:ext cx="134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D608371-D41B-4D47-9D27-EB046CDB775A}"/>
              </a:ext>
            </a:extLst>
          </p:cNvPr>
          <p:cNvSpPr txBox="1"/>
          <p:nvPr/>
        </p:nvSpPr>
        <p:spPr>
          <a:xfrm rot="16200000">
            <a:off x="6805449" y="1116905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4B86E75-FA5A-4033-991B-2DAA731F73AF}"/>
              </a:ext>
            </a:extLst>
          </p:cNvPr>
          <p:cNvSpPr txBox="1"/>
          <p:nvPr/>
        </p:nvSpPr>
        <p:spPr>
          <a:xfrm rot="16200000">
            <a:off x="7226577" y="1116905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BRC4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53B370F-8622-4D5C-AFFF-53BE770B9EA5}"/>
              </a:ext>
            </a:extLst>
          </p:cNvPr>
          <p:cNvSpPr txBox="1"/>
          <p:nvPr/>
        </p:nvSpPr>
        <p:spPr>
          <a:xfrm rot="16200000">
            <a:off x="4846503" y="1116905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D18EF78-AF97-4A01-969B-78757301B0B3}"/>
              </a:ext>
            </a:extLst>
          </p:cNvPr>
          <p:cNvSpPr txBox="1"/>
          <p:nvPr/>
        </p:nvSpPr>
        <p:spPr>
          <a:xfrm rot="16200000">
            <a:off x="5267631" y="1116905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BRC7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0527598-A8CA-4366-97A0-2C68EA1407F7}"/>
              </a:ext>
            </a:extLst>
          </p:cNvPr>
          <p:cNvSpPr txBox="1"/>
          <p:nvPr/>
        </p:nvSpPr>
        <p:spPr>
          <a:xfrm>
            <a:off x="4399876" y="1286978"/>
            <a:ext cx="2439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6BFD62F-FC47-47A0-922B-61DA11745BED}"/>
              </a:ext>
            </a:extLst>
          </p:cNvPr>
          <p:cNvSpPr txBox="1"/>
          <p:nvPr/>
        </p:nvSpPr>
        <p:spPr>
          <a:xfrm rot="16200000">
            <a:off x="4355660" y="1051984"/>
            <a:ext cx="7938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E7A0ED6-2F42-4108-B52B-28F50073DEBF}"/>
              </a:ext>
            </a:extLst>
          </p:cNvPr>
          <p:cNvSpPr txBox="1"/>
          <p:nvPr/>
        </p:nvSpPr>
        <p:spPr>
          <a:xfrm rot="16200000">
            <a:off x="4629240" y="1116905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7F2BDF7-4472-4D79-8FE4-BE1012CFA82B}"/>
              </a:ext>
            </a:extLst>
          </p:cNvPr>
          <p:cNvSpPr txBox="1"/>
          <p:nvPr/>
        </p:nvSpPr>
        <p:spPr>
          <a:xfrm rot="16200000">
            <a:off x="5060756" y="1116905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BRC4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C5870DFA-276B-40A7-B9B0-61A530B14E0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86244" y="1952107"/>
            <a:ext cx="2005525" cy="36329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D780185D-117A-4873-B81D-73BBEAE9DA0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2094" y="1944804"/>
            <a:ext cx="2005525" cy="3705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FAA3EAF7-6910-47BA-B6B1-681493169030}"/>
              </a:ext>
            </a:extLst>
          </p:cNvPr>
          <p:cNvSpPr txBox="1"/>
          <p:nvPr/>
        </p:nvSpPr>
        <p:spPr>
          <a:xfrm rot="16200000">
            <a:off x="5133560" y="768252"/>
            <a:ext cx="13612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BRC2-S1221P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9E22BBD-B9C2-4589-92CD-EDC3C294662A}"/>
              </a:ext>
            </a:extLst>
          </p:cNvPr>
          <p:cNvSpPr txBox="1"/>
          <p:nvPr/>
        </p:nvSpPr>
        <p:spPr>
          <a:xfrm rot="16200000">
            <a:off x="5606416" y="809129"/>
            <a:ext cx="12795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BRC7-T1980I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C389D43-2C11-4CDC-8A6E-8DCACBC84356}"/>
              </a:ext>
            </a:extLst>
          </p:cNvPr>
          <p:cNvSpPr txBox="1"/>
          <p:nvPr/>
        </p:nvSpPr>
        <p:spPr>
          <a:xfrm>
            <a:off x="4077760" y="72370"/>
            <a:ext cx="324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B 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22A29E2-EA69-4C94-B9BE-D4BA85FA19BD}"/>
              </a:ext>
            </a:extLst>
          </p:cNvPr>
          <p:cNvCxnSpPr>
            <a:cxnSpLocks/>
          </p:cNvCxnSpPr>
          <p:nvPr/>
        </p:nvCxnSpPr>
        <p:spPr>
          <a:xfrm>
            <a:off x="4452387" y="317079"/>
            <a:ext cx="1828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98F366D-95F9-444F-9709-1D416B12A8D1}"/>
              </a:ext>
            </a:extLst>
          </p:cNvPr>
          <p:cNvCxnSpPr>
            <a:cxnSpLocks/>
          </p:cNvCxnSpPr>
          <p:nvPr/>
        </p:nvCxnSpPr>
        <p:spPr>
          <a:xfrm>
            <a:off x="6590420" y="317079"/>
            <a:ext cx="1828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7DEFD354-F897-424E-935D-CD4A7A9CA921}"/>
              </a:ext>
            </a:extLst>
          </p:cNvPr>
          <p:cNvSpPr txBox="1"/>
          <p:nvPr/>
        </p:nvSpPr>
        <p:spPr>
          <a:xfrm>
            <a:off x="4369416" y="2258135"/>
            <a:ext cx="21595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 1    2     3    4     5    6     7    8    9 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4AA307C-5674-49BA-915B-9C6F5AE6B3FB}"/>
              </a:ext>
            </a:extLst>
          </p:cNvPr>
          <p:cNvSpPr txBox="1"/>
          <p:nvPr/>
        </p:nvSpPr>
        <p:spPr>
          <a:xfrm>
            <a:off x="6515738" y="2256233"/>
            <a:ext cx="21242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 10  11  12  13  14  15   16  17  18</a:t>
            </a:r>
          </a:p>
        </p:txBody>
      </p:sp>
      <p:pic>
        <p:nvPicPr>
          <p:cNvPr id="42" name="Picture 41" descr="A picture containing appliance, white, kitchen appliance&#10;&#10;Description automatically generated">
            <a:extLst>
              <a:ext uri="{FF2B5EF4-FFF2-40B4-BE49-F238E27FC236}">
                <a16:creationId xmlns:a16="http://schemas.microsoft.com/office/drawing/2014/main" id="{94FC178E-6A43-4D7D-9300-24222F476F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42" y="3361944"/>
            <a:ext cx="4678680" cy="3496056"/>
          </a:xfrm>
          <a:prstGeom prst="rect">
            <a:avLst/>
          </a:prstGeom>
        </p:spPr>
      </p:pic>
      <p:pic>
        <p:nvPicPr>
          <p:cNvPr id="44" name="Picture 43" descr="A black and white photo of a ship&#10;&#10;Description automatically generated with low confidence">
            <a:extLst>
              <a:ext uri="{FF2B5EF4-FFF2-40B4-BE49-F238E27FC236}">
                <a16:creationId xmlns:a16="http://schemas.microsoft.com/office/drawing/2014/main" id="{1CD62617-0D19-43DA-9400-7D3111255B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059" y="3429000"/>
            <a:ext cx="4498848" cy="3352800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B057A8DD-2C9F-4714-A75D-7A5E86B3B300}"/>
              </a:ext>
            </a:extLst>
          </p:cNvPr>
          <p:cNvSpPr txBox="1"/>
          <p:nvPr/>
        </p:nvSpPr>
        <p:spPr>
          <a:xfrm>
            <a:off x="2760981" y="2529850"/>
            <a:ext cx="5325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TCL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98787DE-5C57-4681-9EC2-46F4E540D151}"/>
              </a:ext>
            </a:extLst>
          </p:cNvPr>
          <p:cNvSpPr txBox="1"/>
          <p:nvPr/>
        </p:nvSpPr>
        <p:spPr>
          <a:xfrm rot="16200000">
            <a:off x="3061888" y="3249394"/>
            <a:ext cx="1350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BRC4-T1526A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960EE8D-A898-480A-A329-1E8B8BFA66B4}"/>
              </a:ext>
            </a:extLst>
          </p:cNvPr>
          <p:cNvSpPr txBox="1"/>
          <p:nvPr/>
        </p:nvSpPr>
        <p:spPr>
          <a:xfrm rot="16200000">
            <a:off x="2315363" y="3592437"/>
            <a:ext cx="66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BRC2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1FA0AD6-98F9-4BAF-BA2F-3663BA71A641}"/>
              </a:ext>
            </a:extLst>
          </p:cNvPr>
          <p:cNvSpPr txBox="1"/>
          <p:nvPr/>
        </p:nvSpPr>
        <p:spPr>
          <a:xfrm rot="16200000">
            <a:off x="2863100" y="3592437"/>
            <a:ext cx="66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BRC7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5AB20600-939C-4616-8A97-5EF755E6941F}"/>
              </a:ext>
            </a:extLst>
          </p:cNvPr>
          <p:cNvSpPr txBox="1"/>
          <p:nvPr/>
        </p:nvSpPr>
        <p:spPr>
          <a:xfrm>
            <a:off x="1615517" y="3762510"/>
            <a:ext cx="2439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39443DF-F5F2-429D-8BE0-E256B8EE1598}"/>
              </a:ext>
            </a:extLst>
          </p:cNvPr>
          <p:cNvSpPr txBox="1"/>
          <p:nvPr/>
        </p:nvSpPr>
        <p:spPr>
          <a:xfrm rot="16200000">
            <a:off x="1627576" y="3527516"/>
            <a:ext cx="7938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AC888C9-F02F-45C2-BBBC-1EA7A32F6BFD}"/>
              </a:ext>
            </a:extLst>
          </p:cNvPr>
          <p:cNvSpPr txBox="1"/>
          <p:nvPr/>
        </p:nvSpPr>
        <p:spPr>
          <a:xfrm rot="16200000">
            <a:off x="2027759" y="3592437"/>
            <a:ext cx="66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BRC1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3CDDF8B-4BF3-4D12-B0F5-9E903FE932B8}"/>
              </a:ext>
            </a:extLst>
          </p:cNvPr>
          <p:cNvSpPr txBox="1"/>
          <p:nvPr/>
        </p:nvSpPr>
        <p:spPr>
          <a:xfrm rot="16200000">
            <a:off x="2585885" y="3592437"/>
            <a:ext cx="66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BRC4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3432C1B-7EC5-43B5-BDB7-BA58179F2F6F}"/>
              </a:ext>
            </a:extLst>
          </p:cNvPr>
          <p:cNvSpPr txBox="1"/>
          <p:nvPr/>
        </p:nvSpPr>
        <p:spPr>
          <a:xfrm rot="16200000">
            <a:off x="2757165" y="3243784"/>
            <a:ext cx="13612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BRC2-S1221P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B5990F9-6356-4567-83B0-40952B63A930}"/>
              </a:ext>
            </a:extLst>
          </p:cNvPr>
          <p:cNvSpPr txBox="1"/>
          <p:nvPr/>
        </p:nvSpPr>
        <p:spPr>
          <a:xfrm rot="16200000">
            <a:off x="3384769" y="3284661"/>
            <a:ext cx="12795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BRC7-T1980I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A3D984E0-D4B0-4990-B59E-0FC0053282DC}"/>
              </a:ext>
            </a:extLst>
          </p:cNvPr>
          <p:cNvCxnSpPr>
            <a:cxnSpLocks/>
          </p:cNvCxnSpPr>
          <p:nvPr/>
        </p:nvCxnSpPr>
        <p:spPr>
          <a:xfrm>
            <a:off x="2019720" y="2792611"/>
            <a:ext cx="1828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2E88A006-ED03-40CD-B957-B1D08B46F6E9}"/>
              </a:ext>
            </a:extLst>
          </p:cNvPr>
          <p:cNvSpPr txBox="1"/>
          <p:nvPr/>
        </p:nvSpPr>
        <p:spPr>
          <a:xfrm>
            <a:off x="7887260" y="2529849"/>
            <a:ext cx="5325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TCL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2FE0BAF-E276-4855-A8D8-A0C380963286}"/>
              </a:ext>
            </a:extLst>
          </p:cNvPr>
          <p:cNvSpPr txBox="1"/>
          <p:nvPr/>
        </p:nvSpPr>
        <p:spPr>
          <a:xfrm rot="16200000">
            <a:off x="8188167" y="3249393"/>
            <a:ext cx="1350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BRC4-T1526A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F4ABC9E-7277-4785-9C68-75889332CB10}"/>
              </a:ext>
            </a:extLst>
          </p:cNvPr>
          <p:cNvSpPr txBox="1"/>
          <p:nvPr/>
        </p:nvSpPr>
        <p:spPr>
          <a:xfrm rot="16200000">
            <a:off x="7441642" y="3592436"/>
            <a:ext cx="66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BRC2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AA67F95-7B6D-488E-9D43-4B5623FF1844}"/>
              </a:ext>
            </a:extLst>
          </p:cNvPr>
          <p:cNvSpPr txBox="1"/>
          <p:nvPr/>
        </p:nvSpPr>
        <p:spPr>
          <a:xfrm rot="16200000">
            <a:off x="7989379" y="3592436"/>
            <a:ext cx="66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BRC7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A1D0AC5-AF55-4995-B427-65BF755CB3F6}"/>
              </a:ext>
            </a:extLst>
          </p:cNvPr>
          <p:cNvSpPr txBox="1"/>
          <p:nvPr/>
        </p:nvSpPr>
        <p:spPr>
          <a:xfrm>
            <a:off x="6741796" y="3762509"/>
            <a:ext cx="2439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A4106A7-F1C9-4383-B19B-3A30DBFCA9C1}"/>
              </a:ext>
            </a:extLst>
          </p:cNvPr>
          <p:cNvSpPr txBox="1"/>
          <p:nvPr/>
        </p:nvSpPr>
        <p:spPr>
          <a:xfrm rot="16200000">
            <a:off x="6753855" y="3527515"/>
            <a:ext cx="7938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683AD5C-4666-4082-9C37-D08E51697F2A}"/>
              </a:ext>
            </a:extLst>
          </p:cNvPr>
          <p:cNvSpPr txBox="1"/>
          <p:nvPr/>
        </p:nvSpPr>
        <p:spPr>
          <a:xfrm rot="16200000">
            <a:off x="7154038" y="3592436"/>
            <a:ext cx="66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BRC1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C47D1D3-90EA-43EA-98A2-8324B0A272D9}"/>
              </a:ext>
            </a:extLst>
          </p:cNvPr>
          <p:cNvSpPr txBox="1"/>
          <p:nvPr/>
        </p:nvSpPr>
        <p:spPr>
          <a:xfrm rot="16200000">
            <a:off x="7712164" y="3592436"/>
            <a:ext cx="66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BRC4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03C460CE-6449-4814-B7CE-3F788889BAE3}"/>
              </a:ext>
            </a:extLst>
          </p:cNvPr>
          <p:cNvSpPr txBox="1"/>
          <p:nvPr/>
        </p:nvSpPr>
        <p:spPr>
          <a:xfrm rot="16200000">
            <a:off x="7883444" y="3243783"/>
            <a:ext cx="13612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BRC2-S1221P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00F1CF55-1921-4353-9044-D82C2A833260}"/>
              </a:ext>
            </a:extLst>
          </p:cNvPr>
          <p:cNvSpPr txBox="1"/>
          <p:nvPr/>
        </p:nvSpPr>
        <p:spPr>
          <a:xfrm rot="16200000">
            <a:off x="8511048" y="3284660"/>
            <a:ext cx="12795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BRC7-T1980I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8BB74749-20DF-48D7-9FAE-DE6500170681}"/>
              </a:ext>
            </a:extLst>
          </p:cNvPr>
          <p:cNvCxnSpPr>
            <a:cxnSpLocks/>
          </p:cNvCxnSpPr>
          <p:nvPr/>
        </p:nvCxnSpPr>
        <p:spPr>
          <a:xfrm>
            <a:off x="7145999" y="2792610"/>
            <a:ext cx="1828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022F27A2-15ED-41F5-93E0-579FB5DF2DB4}"/>
              </a:ext>
            </a:extLst>
          </p:cNvPr>
          <p:cNvSpPr txBox="1"/>
          <p:nvPr/>
        </p:nvSpPr>
        <p:spPr>
          <a:xfrm>
            <a:off x="9638249" y="5166955"/>
            <a:ext cx="772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589E8E5A-60FC-473A-84E4-E597F6D854AD}"/>
              </a:ext>
            </a:extLst>
          </p:cNvPr>
          <p:cNvSpPr txBox="1"/>
          <p:nvPr/>
        </p:nvSpPr>
        <p:spPr>
          <a:xfrm>
            <a:off x="4388922" y="4643771"/>
            <a:ext cx="13620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BRC </a:t>
            </a:r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repeats</a:t>
            </a: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DE1773C7-38D6-497B-B40A-A649856A24B1}"/>
              </a:ext>
            </a:extLst>
          </p:cNvPr>
          <p:cNvSpPr/>
          <p:nvPr/>
        </p:nvSpPr>
        <p:spPr>
          <a:xfrm>
            <a:off x="1322363" y="4670473"/>
            <a:ext cx="2856054" cy="3944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4BAE211D-E13C-4508-9E2F-D2AFCA615487}"/>
              </a:ext>
            </a:extLst>
          </p:cNvPr>
          <p:cNvSpPr/>
          <p:nvPr/>
        </p:nvSpPr>
        <p:spPr>
          <a:xfrm>
            <a:off x="6591567" y="5259925"/>
            <a:ext cx="2856054" cy="3944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738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0BBA555-AC53-47EE-BD86-B382CB5D2980}"/>
              </a:ext>
            </a:extLst>
          </p:cNvPr>
          <p:cNvSpPr txBox="1"/>
          <p:nvPr/>
        </p:nvSpPr>
        <p:spPr>
          <a:xfrm rot="16200000">
            <a:off x="7498458" y="773862"/>
            <a:ext cx="13500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BRC4-T1526A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EA1DED-AEF1-41B5-A7F8-1944F854085B}"/>
              </a:ext>
            </a:extLst>
          </p:cNvPr>
          <p:cNvSpPr txBox="1"/>
          <p:nvPr/>
        </p:nvSpPr>
        <p:spPr>
          <a:xfrm>
            <a:off x="5193648" y="54318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TCL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370F08-642E-4E64-AC81-07E1F2133C5D}"/>
              </a:ext>
            </a:extLst>
          </p:cNvPr>
          <p:cNvSpPr txBox="1"/>
          <p:nvPr/>
        </p:nvSpPr>
        <p:spPr>
          <a:xfrm>
            <a:off x="7336783" y="54318"/>
            <a:ext cx="434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PD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964CE4-D346-4BA0-A4EA-1E32A7E8C121}"/>
              </a:ext>
            </a:extLst>
          </p:cNvPr>
          <p:cNvSpPr txBox="1"/>
          <p:nvPr/>
        </p:nvSpPr>
        <p:spPr>
          <a:xfrm rot="16200000">
            <a:off x="5353875" y="773862"/>
            <a:ext cx="13500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BRC4-T1526A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B41455B-40B4-4666-A95C-E7BC770768F8}"/>
              </a:ext>
            </a:extLst>
          </p:cNvPr>
          <p:cNvCxnSpPr>
            <a:cxnSpLocks/>
          </p:cNvCxnSpPr>
          <p:nvPr/>
        </p:nvCxnSpPr>
        <p:spPr>
          <a:xfrm>
            <a:off x="4295076" y="1827758"/>
            <a:ext cx="1146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718BBBCB-E638-4DC0-A257-4B012A7132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2095" y="1520807"/>
            <a:ext cx="2005524" cy="37838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AAFE175-59CE-40F5-AEC6-8AB28DF5E7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81028" y="1520807"/>
            <a:ext cx="2005524" cy="37194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9BBD7D1-494B-4082-9975-A372E682BDBC}"/>
              </a:ext>
            </a:extLst>
          </p:cNvPr>
          <p:cNvSpPr txBox="1"/>
          <p:nvPr/>
        </p:nvSpPr>
        <p:spPr>
          <a:xfrm>
            <a:off x="8443748" y="1956914"/>
            <a:ext cx="772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013BF7-4254-4FFD-B215-CCD8A3B7268B}"/>
              </a:ext>
            </a:extLst>
          </p:cNvPr>
          <p:cNvSpPr txBox="1"/>
          <p:nvPr/>
        </p:nvSpPr>
        <p:spPr>
          <a:xfrm>
            <a:off x="8443748" y="1537156"/>
            <a:ext cx="13620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BRC </a:t>
            </a:r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repeats</a:t>
            </a: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AB71BE2-6F19-40A1-998F-9828D9B94FF4}"/>
              </a:ext>
            </a:extLst>
          </p:cNvPr>
          <p:cNvSpPr txBox="1"/>
          <p:nvPr/>
        </p:nvSpPr>
        <p:spPr>
          <a:xfrm rot="16200000">
            <a:off x="7001933" y="1116905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DAEFB6-B25E-4F9A-B3D5-F706DBED5D02}"/>
              </a:ext>
            </a:extLst>
          </p:cNvPr>
          <p:cNvSpPr txBox="1"/>
          <p:nvPr/>
        </p:nvSpPr>
        <p:spPr>
          <a:xfrm rot="16200000">
            <a:off x="7423058" y="1116905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BRC7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F602CE-C925-4BE4-94CA-D23C0206E3F9}"/>
              </a:ext>
            </a:extLst>
          </p:cNvPr>
          <p:cNvSpPr txBox="1"/>
          <p:nvPr/>
        </p:nvSpPr>
        <p:spPr>
          <a:xfrm rot="16200000">
            <a:off x="7288420" y="768252"/>
            <a:ext cx="13612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BRC2-S1221P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206025-F467-41A5-B0E4-62806F7EC79C}"/>
              </a:ext>
            </a:extLst>
          </p:cNvPr>
          <p:cNvSpPr txBox="1"/>
          <p:nvPr/>
        </p:nvSpPr>
        <p:spPr>
          <a:xfrm rot="16200000">
            <a:off x="7746176" y="809129"/>
            <a:ext cx="12795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BRC7-T1980I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F36380A-FD26-4815-B6CC-B9CBD7A0F4A3}"/>
              </a:ext>
            </a:extLst>
          </p:cNvPr>
          <p:cNvSpPr txBox="1"/>
          <p:nvPr/>
        </p:nvSpPr>
        <p:spPr>
          <a:xfrm>
            <a:off x="6540014" y="1286978"/>
            <a:ext cx="2439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BA0FF4-5EFE-47E6-BD99-2400E23D6722}"/>
              </a:ext>
            </a:extLst>
          </p:cNvPr>
          <p:cNvSpPr txBox="1"/>
          <p:nvPr/>
        </p:nvSpPr>
        <p:spPr>
          <a:xfrm rot="16200000">
            <a:off x="6531871" y="1052698"/>
            <a:ext cx="7938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B68B862-1450-491B-A35B-6D27CD440350}"/>
              </a:ext>
            </a:extLst>
          </p:cNvPr>
          <p:cNvSpPr txBox="1"/>
          <p:nvPr/>
        </p:nvSpPr>
        <p:spPr>
          <a:xfrm>
            <a:off x="3800299" y="1694982"/>
            <a:ext cx="58862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70 kDa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AD637CA-A513-4F2C-ACBF-E2E7C8471894}"/>
              </a:ext>
            </a:extLst>
          </p:cNvPr>
          <p:cNvSpPr txBox="1"/>
          <p:nvPr/>
        </p:nvSpPr>
        <p:spPr>
          <a:xfrm>
            <a:off x="3800856" y="2064837"/>
            <a:ext cx="58862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37 kDa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0417BAE-7B13-47E7-919D-CF038F27F6A1}"/>
              </a:ext>
            </a:extLst>
          </p:cNvPr>
          <p:cNvCxnSpPr/>
          <p:nvPr/>
        </p:nvCxnSpPr>
        <p:spPr>
          <a:xfrm>
            <a:off x="4295634" y="2212358"/>
            <a:ext cx="134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D608371-D41B-4D47-9D27-EB046CDB775A}"/>
              </a:ext>
            </a:extLst>
          </p:cNvPr>
          <p:cNvSpPr txBox="1"/>
          <p:nvPr/>
        </p:nvSpPr>
        <p:spPr>
          <a:xfrm rot="16200000">
            <a:off x="6805449" y="1116905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4B86E75-FA5A-4033-991B-2DAA731F73AF}"/>
              </a:ext>
            </a:extLst>
          </p:cNvPr>
          <p:cNvSpPr txBox="1"/>
          <p:nvPr/>
        </p:nvSpPr>
        <p:spPr>
          <a:xfrm rot="16200000">
            <a:off x="7226577" y="1116905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BRC4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53B370F-8622-4D5C-AFFF-53BE770B9EA5}"/>
              </a:ext>
            </a:extLst>
          </p:cNvPr>
          <p:cNvSpPr txBox="1"/>
          <p:nvPr/>
        </p:nvSpPr>
        <p:spPr>
          <a:xfrm rot="16200000">
            <a:off x="4846503" y="1116905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D18EF78-AF97-4A01-969B-78757301B0B3}"/>
              </a:ext>
            </a:extLst>
          </p:cNvPr>
          <p:cNvSpPr txBox="1"/>
          <p:nvPr/>
        </p:nvSpPr>
        <p:spPr>
          <a:xfrm rot="16200000">
            <a:off x="5267631" y="1116905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BRC7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0527598-A8CA-4366-97A0-2C68EA1407F7}"/>
              </a:ext>
            </a:extLst>
          </p:cNvPr>
          <p:cNvSpPr txBox="1"/>
          <p:nvPr/>
        </p:nvSpPr>
        <p:spPr>
          <a:xfrm>
            <a:off x="4399876" y="1286978"/>
            <a:ext cx="2439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6BFD62F-FC47-47A0-922B-61DA11745BED}"/>
              </a:ext>
            </a:extLst>
          </p:cNvPr>
          <p:cNvSpPr txBox="1"/>
          <p:nvPr/>
        </p:nvSpPr>
        <p:spPr>
          <a:xfrm rot="16200000">
            <a:off x="4355660" y="1051984"/>
            <a:ext cx="7938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E7A0ED6-2F42-4108-B52B-28F50073DEBF}"/>
              </a:ext>
            </a:extLst>
          </p:cNvPr>
          <p:cNvSpPr txBox="1"/>
          <p:nvPr/>
        </p:nvSpPr>
        <p:spPr>
          <a:xfrm rot="16200000">
            <a:off x="4629240" y="1116905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7F2BDF7-4472-4D79-8FE4-BE1012CFA82B}"/>
              </a:ext>
            </a:extLst>
          </p:cNvPr>
          <p:cNvSpPr txBox="1"/>
          <p:nvPr/>
        </p:nvSpPr>
        <p:spPr>
          <a:xfrm rot="16200000">
            <a:off x="5060756" y="1116905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BRC4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C5870DFA-276B-40A7-B9B0-61A530B14E0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86244" y="1952107"/>
            <a:ext cx="2005525" cy="36329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D780185D-117A-4873-B81D-73BBEAE9DA0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2094" y="1944804"/>
            <a:ext cx="2005525" cy="3705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FAA3EAF7-6910-47BA-B6B1-681493169030}"/>
              </a:ext>
            </a:extLst>
          </p:cNvPr>
          <p:cNvSpPr txBox="1"/>
          <p:nvPr/>
        </p:nvSpPr>
        <p:spPr>
          <a:xfrm rot="16200000">
            <a:off x="5133560" y="768252"/>
            <a:ext cx="13612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BRC2-S1221P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9E22BBD-B9C2-4589-92CD-EDC3C294662A}"/>
              </a:ext>
            </a:extLst>
          </p:cNvPr>
          <p:cNvSpPr txBox="1"/>
          <p:nvPr/>
        </p:nvSpPr>
        <p:spPr>
          <a:xfrm rot="16200000">
            <a:off x="5606416" y="809129"/>
            <a:ext cx="12795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BRC7-T1980I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C389D43-2C11-4CDC-8A6E-8DCACBC84356}"/>
              </a:ext>
            </a:extLst>
          </p:cNvPr>
          <p:cNvSpPr txBox="1"/>
          <p:nvPr/>
        </p:nvSpPr>
        <p:spPr>
          <a:xfrm>
            <a:off x="4077760" y="72370"/>
            <a:ext cx="324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B 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22A29E2-EA69-4C94-B9BE-D4BA85FA19BD}"/>
              </a:ext>
            </a:extLst>
          </p:cNvPr>
          <p:cNvCxnSpPr>
            <a:cxnSpLocks/>
          </p:cNvCxnSpPr>
          <p:nvPr/>
        </p:nvCxnSpPr>
        <p:spPr>
          <a:xfrm>
            <a:off x="4452387" y="317079"/>
            <a:ext cx="1828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98F366D-95F9-444F-9709-1D416B12A8D1}"/>
              </a:ext>
            </a:extLst>
          </p:cNvPr>
          <p:cNvCxnSpPr>
            <a:cxnSpLocks/>
          </p:cNvCxnSpPr>
          <p:nvPr/>
        </p:nvCxnSpPr>
        <p:spPr>
          <a:xfrm>
            <a:off x="6590420" y="317079"/>
            <a:ext cx="1828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7DEFD354-F897-424E-935D-CD4A7A9CA921}"/>
              </a:ext>
            </a:extLst>
          </p:cNvPr>
          <p:cNvSpPr txBox="1"/>
          <p:nvPr/>
        </p:nvSpPr>
        <p:spPr>
          <a:xfrm>
            <a:off x="4369416" y="2258135"/>
            <a:ext cx="21595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 1    2     3    4     5    6     7    8    9 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4AA307C-5674-49BA-915B-9C6F5AE6B3FB}"/>
              </a:ext>
            </a:extLst>
          </p:cNvPr>
          <p:cNvSpPr txBox="1"/>
          <p:nvPr/>
        </p:nvSpPr>
        <p:spPr>
          <a:xfrm>
            <a:off x="6515738" y="2256233"/>
            <a:ext cx="21242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 10  11  12  13  14  15   16  17  18</a:t>
            </a:r>
          </a:p>
        </p:txBody>
      </p:sp>
      <p:pic>
        <p:nvPicPr>
          <p:cNvPr id="40" name="Picture 39" descr="A picture containing text&#10;&#10;Description automatically generated">
            <a:extLst>
              <a:ext uri="{FF2B5EF4-FFF2-40B4-BE49-F238E27FC236}">
                <a16:creationId xmlns:a16="http://schemas.microsoft.com/office/drawing/2014/main" id="{EF3B420B-663F-4DDE-A6BF-05D04BB560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063" y="3429000"/>
            <a:ext cx="4498848" cy="3352800"/>
          </a:xfrm>
          <a:prstGeom prst="rect">
            <a:avLst/>
          </a:prstGeom>
        </p:spPr>
      </p:pic>
      <p:pic>
        <p:nvPicPr>
          <p:cNvPr id="46" name="Picture 45" descr="A picture containing text, old, white&#10;&#10;Description automatically generated">
            <a:extLst>
              <a:ext uri="{FF2B5EF4-FFF2-40B4-BE49-F238E27FC236}">
                <a16:creationId xmlns:a16="http://schemas.microsoft.com/office/drawing/2014/main" id="{9AFC15D1-604B-44D5-9434-F3BD05904A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9" y="3135267"/>
            <a:ext cx="4858512" cy="3630168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F55B2BE2-BAB5-49FE-BB1C-F7374B587237}"/>
              </a:ext>
            </a:extLst>
          </p:cNvPr>
          <p:cNvSpPr txBox="1"/>
          <p:nvPr/>
        </p:nvSpPr>
        <p:spPr>
          <a:xfrm>
            <a:off x="8542296" y="2740301"/>
            <a:ext cx="5325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PD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31BCBF7-2D32-4FC8-9374-F469BEBA77FF}"/>
              </a:ext>
            </a:extLst>
          </p:cNvPr>
          <p:cNvSpPr txBox="1"/>
          <p:nvPr/>
        </p:nvSpPr>
        <p:spPr>
          <a:xfrm rot="16200000">
            <a:off x="8843203" y="3459845"/>
            <a:ext cx="1350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BRC4-T1526A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1427588-2BC0-4479-A17A-682E51546175}"/>
              </a:ext>
            </a:extLst>
          </p:cNvPr>
          <p:cNvSpPr txBox="1"/>
          <p:nvPr/>
        </p:nvSpPr>
        <p:spPr>
          <a:xfrm rot="16200000">
            <a:off x="8096678" y="3802888"/>
            <a:ext cx="66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BRC2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5783F8E-4A42-4942-A950-A9ACEA912FF9}"/>
              </a:ext>
            </a:extLst>
          </p:cNvPr>
          <p:cNvSpPr txBox="1"/>
          <p:nvPr/>
        </p:nvSpPr>
        <p:spPr>
          <a:xfrm rot="16200000">
            <a:off x="8644415" y="3802888"/>
            <a:ext cx="66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BRC7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D267C23-C6D1-4A32-8F81-E06A6D771B89}"/>
              </a:ext>
            </a:extLst>
          </p:cNvPr>
          <p:cNvSpPr txBox="1"/>
          <p:nvPr/>
        </p:nvSpPr>
        <p:spPr>
          <a:xfrm>
            <a:off x="7396832" y="3972961"/>
            <a:ext cx="2439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6A1D316-C9C4-4B45-9308-71CE1CE2A34C}"/>
              </a:ext>
            </a:extLst>
          </p:cNvPr>
          <p:cNvSpPr txBox="1"/>
          <p:nvPr/>
        </p:nvSpPr>
        <p:spPr>
          <a:xfrm rot="16200000">
            <a:off x="7408891" y="3737967"/>
            <a:ext cx="7938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838AD12-90E0-47E3-9EDE-D1236E1515BE}"/>
              </a:ext>
            </a:extLst>
          </p:cNvPr>
          <p:cNvSpPr txBox="1"/>
          <p:nvPr/>
        </p:nvSpPr>
        <p:spPr>
          <a:xfrm rot="16200000">
            <a:off x="7809074" y="3802888"/>
            <a:ext cx="66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BRC1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546A81A-D79A-4468-BE01-7BEA2E326C4A}"/>
              </a:ext>
            </a:extLst>
          </p:cNvPr>
          <p:cNvSpPr txBox="1"/>
          <p:nvPr/>
        </p:nvSpPr>
        <p:spPr>
          <a:xfrm rot="16200000">
            <a:off x="8367200" y="3802888"/>
            <a:ext cx="66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BRC4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70E819B-961F-448E-A41D-72665ADC8B0D}"/>
              </a:ext>
            </a:extLst>
          </p:cNvPr>
          <p:cNvSpPr txBox="1"/>
          <p:nvPr/>
        </p:nvSpPr>
        <p:spPr>
          <a:xfrm rot="16200000">
            <a:off x="8538480" y="3454235"/>
            <a:ext cx="13612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BRC2-S1221P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C1F0D51-BC70-4394-B214-0E0247BACC9B}"/>
              </a:ext>
            </a:extLst>
          </p:cNvPr>
          <p:cNvSpPr txBox="1"/>
          <p:nvPr/>
        </p:nvSpPr>
        <p:spPr>
          <a:xfrm rot="16200000">
            <a:off x="9166084" y="3495112"/>
            <a:ext cx="12795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BRC7-T1980I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BC54D351-BF5A-41AB-B842-F83DF6D30B8C}"/>
              </a:ext>
            </a:extLst>
          </p:cNvPr>
          <p:cNvCxnSpPr>
            <a:cxnSpLocks/>
          </p:cNvCxnSpPr>
          <p:nvPr/>
        </p:nvCxnSpPr>
        <p:spPr>
          <a:xfrm>
            <a:off x="7801035" y="3003062"/>
            <a:ext cx="1828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E4C8C3B3-8C6D-49AC-AF57-E616F74AF403}"/>
              </a:ext>
            </a:extLst>
          </p:cNvPr>
          <p:cNvSpPr txBox="1"/>
          <p:nvPr/>
        </p:nvSpPr>
        <p:spPr>
          <a:xfrm>
            <a:off x="3188840" y="2716094"/>
            <a:ext cx="5325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PD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BBC5C3A-46F4-4DCF-A6B4-B18FE7DB8BD0}"/>
              </a:ext>
            </a:extLst>
          </p:cNvPr>
          <p:cNvSpPr txBox="1"/>
          <p:nvPr/>
        </p:nvSpPr>
        <p:spPr>
          <a:xfrm rot="16200000">
            <a:off x="3489747" y="3435638"/>
            <a:ext cx="1350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BRC4-T1526A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7A6A91A-6053-4493-B268-773C8D55B62D}"/>
              </a:ext>
            </a:extLst>
          </p:cNvPr>
          <p:cNvSpPr txBox="1"/>
          <p:nvPr/>
        </p:nvSpPr>
        <p:spPr>
          <a:xfrm rot="16200000">
            <a:off x="2743222" y="3778681"/>
            <a:ext cx="66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6407C28-2C29-4A3E-9124-16A38DAF2B0C}"/>
              </a:ext>
            </a:extLst>
          </p:cNvPr>
          <p:cNvSpPr txBox="1"/>
          <p:nvPr/>
        </p:nvSpPr>
        <p:spPr>
          <a:xfrm rot="16200000">
            <a:off x="3290959" y="3778681"/>
            <a:ext cx="66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BRC7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820E33B-4E63-45E2-BF13-5BC8375831E1}"/>
              </a:ext>
            </a:extLst>
          </p:cNvPr>
          <p:cNvSpPr txBox="1"/>
          <p:nvPr/>
        </p:nvSpPr>
        <p:spPr>
          <a:xfrm>
            <a:off x="2043376" y="3948754"/>
            <a:ext cx="2439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CE09750-38A8-4BD8-88A5-100597A7D1F7}"/>
              </a:ext>
            </a:extLst>
          </p:cNvPr>
          <p:cNvSpPr txBox="1"/>
          <p:nvPr/>
        </p:nvSpPr>
        <p:spPr>
          <a:xfrm rot="16200000">
            <a:off x="2055435" y="3713760"/>
            <a:ext cx="7938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1561D49-9DF6-40CF-AAFB-BBED1287B416}"/>
              </a:ext>
            </a:extLst>
          </p:cNvPr>
          <p:cNvSpPr txBox="1"/>
          <p:nvPr/>
        </p:nvSpPr>
        <p:spPr>
          <a:xfrm rot="16200000">
            <a:off x="2455618" y="3778681"/>
            <a:ext cx="66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BRC1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C342239-B374-4FBD-8658-AB07A1E24E6F}"/>
              </a:ext>
            </a:extLst>
          </p:cNvPr>
          <p:cNvSpPr txBox="1"/>
          <p:nvPr/>
        </p:nvSpPr>
        <p:spPr>
          <a:xfrm rot="16200000">
            <a:off x="3013744" y="3778681"/>
            <a:ext cx="663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BRC4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D0196E8-C430-44B1-8CDC-8780E3A1EA79}"/>
              </a:ext>
            </a:extLst>
          </p:cNvPr>
          <p:cNvSpPr txBox="1"/>
          <p:nvPr/>
        </p:nvSpPr>
        <p:spPr>
          <a:xfrm rot="16200000">
            <a:off x="3185024" y="3430028"/>
            <a:ext cx="13612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BRC2-S1221P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0892061-5949-4C3F-A9F8-A959966BA420}"/>
              </a:ext>
            </a:extLst>
          </p:cNvPr>
          <p:cNvSpPr txBox="1"/>
          <p:nvPr/>
        </p:nvSpPr>
        <p:spPr>
          <a:xfrm rot="16200000">
            <a:off x="3812628" y="3470905"/>
            <a:ext cx="12795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BRC7-T1980I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09336DCD-C42B-4A77-90CF-D19813A2D3D5}"/>
              </a:ext>
            </a:extLst>
          </p:cNvPr>
          <p:cNvCxnSpPr>
            <a:cxnSpLocks/>
          </p:cNvCxnSpPr>
          <p:nvPr/>
        </p:nvCxnSpPr>
        <p:spPr>
          <a:xfrm>
            <a:off x="2447579" y="2978855"/>
            <a:ext cx="1828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89C3B0EB-0620-4FFD-AB6F-3FA968ACC883}"/>
              </a:ext>
            </a:extLst>
          </p:cNvPr>
          <p:cNvSpPr txBox="1"/>
          <p:nvPr/>
        </p:nvSpPr>
        <p:spPr>
          <a:xfrm>
            <a:off x="4752563" y="4460891"/>
            <a:ext cx="13620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BRC </a:t>
            </a:r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repeats</a:t>
            </a: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0C0B1F9-7E85-456B-98F7-E2C29236EAA0}"/>
              </a:ext>
            </a:extLst>
          </p:cNvPr>
          <p:cNvSpPr txBox="1"/>
          <p:nvPr/>
        </p:nvSpPr>
        <p:spPr>
          <a:xfrm>
            <a:off x="9959731" y="5377398"/>
            <a:ext cx="772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455DA65-3745-40EA-AA05-88CC782DE826}"/>
              </a:ext>
            </a:extLst>
          </p:cNvPr>
          <p:cNvSpPr/>
          <p:nvPr/>
        </p:nvSpPr>
        <p:spPr>
          <a:xfrm>
            <a:off x="1801066" y="4473567"/>
            <a:ext cx="2856054" cy="3944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33B37AE-6EFA-4C6C-9547-BC7E0E067552}"/>
              </a:ext>
            </a:extLst>
          </p:cNvPr>
          <p:cNvSpPr/>
          <p:nvPr/>
        </p:nvSpPr>
        <p:spPr>
          <a:xfrm>
            <a:off x="7060044" y="5259015"/>
            <a:ext cx="2856054" cy="3944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5677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142</Words>
  <Application>Microsoft Office PowerPoint</Application>
  <PresentationFormat>Widescreen</PresentationFormat>
  <Paragraphs>98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Jimenez Sainz, Judit</dc:creator>
  <cp:lastModifiedBy>Jimenez Sainz, Judit</cp:lastModifiedBy>
  <cp:revision>1</cp:revision>
  <dcterms:created xsi:type="dcterms:W3CDTF">2022-05-04T20:11:00Z</dcterms:created>
  <dcterms:modified xsi:type="dcterms:W3CDTF">2022-05-04T20:27:54Z</dcterms:modified>
</cp:coreProperties>
</file>