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86" d="100"/>
          <a:sy n="86" d="100"/>
        </p:scale>
        <p:origin x="60" y="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996D-B099-4374-ABE2-D663CB7562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189ABC-0662-4A69-A9EF-8D0A7C84EE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184D87-0749-4D94-90A8-DF9319820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73247-44CE-40BF-B87E-3048F3B3C26F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6B1D71-9D6D-42A0-8269-6FBDA66F9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444286-B5BF-4A0C-AFF7-32F0B295C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B511-CF12-4030-9FBC-97F163518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535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665D1-97E4-42F0-B2E9-361516ACD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7983C6-0D6B-43CD-9B76-3797AC4CBF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048061-E7FB-4A35-A651-0ED5637B3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73247-44CE-40BF-B87E-3048F3B3C26F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6E6B85-84C7-4F5A-9159-5339063C6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6E0070-453E-4DF0-85AD-8941E4185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B511-CF12-4030-9FBC-97F163518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250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28BEC8-48BC-4A71-9AAD-F072CF1E83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E120A4-D103-400B-90F3-E317DB2900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56BAD-530B-4C3C-88E5-475D8D3DB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73247-44CE-40BF-B87E-3048F3B3C26F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87B1D7-6951-47B4-9AE0-2280428B4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4A1C9C-CAC1-4554-AC88-7D52A711B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B511-CF12-4030-9FBC-97F163518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82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87D3C-EEF3-4759-AF43-9043D238D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06054E-6149-4509-8CBD-360B17ABE6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73BC94-BDF4-4FA7-BBD7-08B7E15C9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73247-44CE-40BF-B87E-3048F3B3C26F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567985-FB26-4AB4-A102-CC1F32CFE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BA8E13-F9E1-4554-A538-5CD5B0666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B511-CF12-4030-9FBC-97F163518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39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3EDCB-E628-4EB7-BE7F-06263E672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31B40-9735-4303-B7AA-F6BF5BCF1E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1C6DBE-0712-4C25-B408-3E96763E9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73247-44CE-40BF-B87E-3048F3B3C26F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07CA9B-51A6-452A-B37A-2029E2D6C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6431A-89EB-47BE-A073-235A47240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B511-CF12-4030-9FBC-97F163518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508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EB442-7A6E-42A3-B6FB-08B25EC52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C36F3B-D28B-4AB2-9881-064CB82463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39BCA8-7780-4275-81EA-9A2AC623B9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EDF9B6-3430-4A8C-A54B-F2E2C56F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73247-44CE-40BF-B87E-3048F3B3C26F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EAB6DD-80F1-4C7A-894B-86F0246CB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101A86-927D-442C-B352-389052FBE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B511-CF12-4030-9FBC-97F163518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544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636AE-28A6-4FFA-9D9C-8960954CB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3D054E-28A7-448E-A2BC-31584702D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9C16C7-D22E-42A7-9224-7546BC0620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DF8421-ED8D-4D80-A2B1-D9C11DF8D1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28543E-5DBD-4803-BAF6-68B4AC3401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7314A3-CA36-4772-AB7F-E1FCC3CDF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73247-44CE-40BF-B87E-3048F3B3C26F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2FA65B-3370-4D9E-98F9-C641A3443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F1684F-3CE4-4397-A59D-C842721F6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B511-CF12-4030-9FBC-97F163518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560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40884-A841-401E-B816-171A84DDD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285F79-1B58-4EB5-BCD9-4709E080B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73247-44CE-40BF-B87E-3048F3B3C26F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F12FA4-390E-4479-95AC-814D13677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435066-9461-4155-B854-17C506A90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B511-CF12-4030-9FBC-97F163518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228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EF8C1A-43B9-4AA1-8F91-C6403E0A6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73247-44CE-40BF-B87E-3048F3B3C26F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0E4FF1-B739-4CF2-B3BB-9D0682737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C5B62C-4BAF-49FB-83BA-F619FAE83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B511-CF12-4030-9FBC-97F163518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098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F970B-B7E9-42FA-B830-8A3B456A2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33FAA4-F43E-4140-BC44-E225C20A5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B1CEE7-29A9-41CE-A075-CCCA5F4693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96B822-B39A-44D3-B023-B46452097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73247-44CE-40BF-B87E-3048F3B3C26F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0E5B85-EC78-4E40-8C38-9006830B7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6196AC-8A01-45BF-A181-471C752C7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B511-CF12-4030-9FBC-97F163518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715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36F80-3767-4A94-83BA-18DBA99D5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ACC925-8B80-4D7F-9649-2ED78F196E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A43321-58B1-48B7-A5AF-1E05D21EEF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23F996-5BFB-4F98-B26E-344FAADF5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73247-44CE-40BF-B87E-3048F3B3C26F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5B05B3-A578-461E-BED5-7B5B729B2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7B372F-3300-45A3-8A5E-C33FF40D5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B511-CF12-4030-9FBC-97F163518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299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2409D6-C894-4165-B71A-ECC48D092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EEA7BD-36CA-4F6F-9BBB-EFA3E7C5A4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BBCA1E-066A-4855-A2A0-BDC6D9C5F4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73247-44CE-40BF-B87E-3048F3B3C26F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A58B5-88A3-4868-A094-C6A80F1A7D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F8C60-F17C-44F4-ABCD-ABD36AB7C2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FB511-CF12-4030-9FBC-97F163518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086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tif"/><Relationship Id="rId7" Type="http://schemas.openxmlformats.org/officeDocument/2006/relationships/image" Target="../media/image6.tif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f"/><Relationship Id="rId5" Type="http://schemas.openxmlformats.org/officeDocument/2006/relationships/image" Target="../media/image4.tif"/><Relationship Id="rId4" Type="http://schemas.openxmlformats.org/officeDocument/2006/relationships/image" Target="../media/image3.tif"/><Relationship Id="rId9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 descr="A picture containing text, slope, screenshot&#10;&#10;Description automatically generated">
            <a:extLst>
              <a:ext uri="{FF2B5EF4-FFF2-40B4-BE49-F238E27FC236}">
                <a16:creationId xmlns:a16="http://schemas.microsoft.com/office/drawing/2014/main" id="{918B5A4D-9DC3-4622-B595-94255476A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644" y="3883595"/>
            <a:ext cx="4319016" cy="3218688"/>
          </a:xfrm>
          <a:prstGeom prst="rect">
            <a:avLst/>
          </a:prstGeom>
        </p:spPr>
      </p:pic>
      <p:pic>
        <p:nvPicPr>
          <p:cNvPr id="45" name="Picture 4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82B1B37-EF8A-4D43-9777-2A5225BE8C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8" y="2732251"/>
            <a:ext cx="5937504" cy="4428744"/>
          </a:xfrm>
          <a:prstGeom prst="rect">
            <a:avLst/>
          </a:prstGeom>
        </p:spPr>
      </p:pic>
      <p:pic>
        <p:nvPicPr>
          <p:cNvPr id="49" name="Picture 48" descr="A picture containing text, white, rain, old&#10;&#10;Description automatically generated">
            <a:extLst>
              <a:ext uri="{FF2B5EF4-FFF2-40B4-BE49-F238E27FC236}">
                <a16:creationId xmlns:a16="http://schemas.microsoft.com/office/drawing/2014/main" id="{D07B01B6-A470-41AE-B323-E66263C88F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358" y="775454"/>
            <a:ext cx="4678680" cy="3496056"/>
          </a:xfrm>
          <a:prstGeom prst="rect">
            <a:avLst/>
          </a:prstGeom>
        </p:spPr>
      </p:pic>
      <p:pic>
        <p:nvPicPr>
          <p:cNvPr id="43" name="Picture 42" descr="A picture containing white&#10;&#10;Description automatically generated">
            <a:extLst>
              <a:ext uri="{FF2B5EF4-FFF2-40B4-BE49-F238E27FC236}">
                <a16:creationId xmlns:a16="http://schemas.microsoft.com/office/drawing/2014/main" id="{19BBA61D-DD86-4295-9A6E-FA32853E25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41" y="473841"/>
            <a:ext cx="4931664" cy="36819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79E6528-2650-436C-A1F1-CD350DA377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6583" y="2745412"/>
            <a:ext cx="1191332" cy="3472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A10F78B-D149-4DFE-9661-06725B22D2A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6582" y="2184745"/>
            <a:ext cx="1191332" cy="5267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F62FE31-09ED-478C-A971-B890E33F44E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4195" y="2184745"/>
            <a:ext cx="885999" cy="5267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13419FA-C68C-4E92-AA3F-3E5D6CA5671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4196" y="2745411"/>
            <a:ext cx="885998" cy="3472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9ECE61F-AF9A-4BBE-B304-E3E459C03262}"/>
              </a:ext>
            </a:extLst>
          </p:cNvPr>
          <p:cNvSpPr txBox="1"/>
          <p:nvPr/>
        </p:nvSpPr>
        <p:spPr>
          <a:xfrm>
            <a:off x="4710960" y="896383"/>
            <a:ext cx="7577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D2E494-BC21-447B-95D3-6E02604727F1}"/>
              </a:ext>
            </a:extLst>
          </p:cNvPr>
          <p:cNvSpPr txBox="1"/>
          <p:nvPr/>
        </p:nvSpPr>
        <p:spPr>
          <a:xfrm rot="16200000">
            <a:off x="4438174" y="1515002"/>
            <a:ext cx="1157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RAD51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A7D7A6-9D53-4414-9756-006779803E76}"/>
              </a:ext>
            </a:extLst>
          </p:cNvPr>
          <p:cNvSpPr txBox="1"/>
          <p:nvPr/>
        </p:nvSpPr>
        <p:spPr>
          <a:xfrm rot="16200000">
            <a:off x="4687904" y="1542285"/>
            <a:ext cx="1102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T131P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90D60A0-3398-4135-A1C8-BA2CDC341401}"/>
              </a:ext>
            </a:extLst>
          </p:cNvPr>
          <p:cNvSpPr txBox="1"/>
          <p:nvPr/>
        </p:nvSpPr>
        <p:spPr>
          <a:xfrm rot="16200000">
            <a:off x="4856495" y="1515002"/>
            <a:ext cx="1157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RAD51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0ADEC3-F6E9-4015-960D-11952F445876}"/>
              </a:ext>
            </a:extLst>
          </p:cNvPr>
          <p:cNvSpPr txBox="1"/>
          <p:nvPr/>
        </p:nvSpPr>
        <p:spPr>
          <a:xfrm rot="16200000">
            <a:off x="5106225" y="1542285"/>
            <a:ext cx="1102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T131P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6B4494-940B-4786-A5CF-54D71030FB1A}"/>
              </a:ext>
            </a:extLst>
          </p:cNvPr>
          <p:cNvSpPr txBox="1"/>
          <p:nvPr/>
        </p:nvSpPr>
        <p:spPr>
          <a:xfrm>
            <a:off x="5275724" y="711717"/>
            <a:ext cx="762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2XMBP-</a:t>
            </a:r>
          </a:p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A10D088-55B1-452B-A317-8A56BD2B7FB9}"/>
              </a:ext>
            </a:extLst>
          </p:cNvPr>
          <p:cNvSpPr txBox="1"/>
          <p:nvPr/>
        </p:nvSpPr>
        <p:spPr>
          <a:xfrm>
            <a:off x="5883659" y="896383"/>
            <a:ext cx="7897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D24D0F-BA94-46F8-851E-2BDB1642F8C6}"/>
              </a:ext>
            </a:extLst>
          </p:cNvPr>
          <p:cNvSpPr txBox="1"/>
          <p:nvPr/>
        </p:nvSpPr>
        <p:spPr>
          <a:xfrm rot="16200000">
            <a:off x="5551826" y="1522259"/>
            <a:ext cx="1157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RAD51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EEE2396-6866-4ACB-8338-544629E35F47}"/>
              </a:ext>
            </a:extLst>
          </p:cNvPr>
          <p:cNvSpPr txBox="1"/>
          <p:nvPr/>
        </p:nvSpPr>
        <p:spPr>
          <a:xfrm rot="16200000">
            <a:off x="5835932" y="1549542"/>
            <a:ext cx="1102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T131P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F74C03E-B488-458B-B948-8D350320BCFD}"/>
              </a:ext>
            </a:extLst>
          </p:cNvPr>
          <p:cNvSpPr txBox="1"/>
          <p:nvPr/>
        </p:nvSpPr>
        <p:spPr>
          <a:xfrm rot="16200000">
            <a:off x="6091944" y="1522259"/>
            <a:ext cx="1157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RAD51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9495D9-C37D-400F-8DBE-991402381C92}"/>
              </a:ext>
            </a:extLst>
          </p:cNvPr>
          <p:cNvSpPr txBox="1"/>
          <p:nvPr/>
        </p:nvSpPr>
        <p:spPr>
          <a:xfrm rot="16200000">
            <a:off x="6425274" y="1549542"/>
            <a:ext cx="1102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T131P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0BE5226-F559-4A6A-864F-EAF0105C5CB6}"/>
              </a:ext>
            </a:extLst>
          </p:cNvPr>
          <p:cNvSpPr txBox="1"/>
          <p:nvPr/>
        </p:nvSpPr>
        <p:spPr>
          <a:xfrm>
            <a:off x="6504457" y="711717"/>
            <a:ext cx="779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2XMBP-</a:t>
            </a:r>
          </a:p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28ADEE4-96E0-49D7-8EC3-908428FC861B}"/>
              </a:ext>
            </a:extLst>
          </p:cNvPr>
          <p:cNvCxnSpPr>
            <a:cxnSpLocks/>
          </p:cNvCxnSpPr>
          <p:nvPr/>
        </p:nvCxnSpPr>
        <p:spPr>
          <a:xfrm>
            <a:off x="4785889" y="2898204"/>
            <a:ext cx="914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780A4A9-7A18-4DB5-A4DA-8B80545480FF}"/>
              </a:ext>
            </a:extLst>
          </p:cNvPr>
          <p:cNvCxnSpPr>
            <a:cxnSpLocks/>
          </p:cNvCxnSpPr>
          <p:nvPr/>
        </p:nvCxnSpPr>
        <p:spPr>
          <a:xfrm>
            <a:off x="4796703" y="2612581"/>
            <a:ext cx="914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6C32846-DB26-485F-BA7E-FF39118E1A54}"/>
              </a:ext>
            </a:extLst>
          </p:cNvPr>
          <p:cNvSpPr txBox="1"/>
          <p:nvPr/>
        </p:nvSpPr>
        <p:spPr>
          <a:xfrm>
            <a:off x="4251242" y="2471143"/>
            <a:ext cx="6591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70 kDa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73189F0-224A-410E-8BC7-F159848F5198}"/>
              </a:ext>
            </a:extLst>
          </p:cNvPr>
          <p:cNvSpPr txBox="1"/>
          <p:nvPr/>
        </p:nvSpPr>
        <p:spPr>
          <a:xfrm>
            <a:off x="7085221" y="2780858"/>
            <a:ext cx="7729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C04FF9D-3DD7-4B30-BC25-5807BCA9082A}"/>
              </a:ext>
            </a:extLst>
          </p:cNvPr>
          <p:cNvSpPr txBox="1"/>
          <p:nvPr/>
        </p:nvSpPr>
        <p:spPr>
          <a:xfrm>
            <a:off x="7076789" y="2314833"/>
            <a:ext cx="1122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Stain Free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63AAFB6-304C-4586-A90D-CE2E4BAD7EBA}"/>
              </a:ext>
            </a:extLst>
          </p:cNvPr>
          <p:cNvSpPr txBox="1"/>
          <p:nvPr/>
        </p:nvSpPr>
        <p:spPr>
          <a:xfrm>
            <a:off x="4414439" y="470864"/>
            <a:ext cx="324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D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C5FE3D4-72C8-4CF1-B473-6FB80649B1A2}"/>
              </a:ext>
            </a:extLst>
          </p:cNvPr>
          <p:cNvSpPr txBox="1"/>
          <p:nvPr/>
        </p:nvSpPr>
        <p:spPr>
          <a:xfrm>
            <a:off x="5166997" y="473658"/>
            <a:ext cx="532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2318B2B-6514-4EC1-927D-DBCBE5C40009}"/>
              </a:ext>
            </a:extLst>
          </p:cNvPr>
          <p:cNvSpPr txBox="1"/>
          <p:nvPr/>
        </p:nvSpPr>
        <p:spPr>
          <a:xfrm>
            <a:off x="6353615" y="467677"/>
            <a:ext cx="4347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6B7A17F-2158-486A-BA63-3B6D002DC555}"/>
              </a:ext>
            </a:extLst>
          </p:cNvPr>
          <p:cNvCxnSpPr>
            <a:cxnSpLocks/>
          </p:cNvCxnSpPr>
          <p:nvPr/>
        </p:nvCxnSpPr>
        <p:spPr>
          <a:xfrm>
            <a:off x="4936328" y="735406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358B17E-7492-4A7C-A23F-6FCCB85E873A}"/>
              </a:ext>
            </a:extLst>
          </p:cNvPr>
          <p:cNvCxnSpPr>
            <a:cxnSpLocks/>
          </p:cNvCxnSpPr>
          <p:nvPr/>
        </p:nvCxnSpPr>
        <p:spPr>
          <a:xfrm>
            <a:off x="6089408" y="735413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CFE1048-5E3F-4116-89C1-E78CFFE001D2}"/>
              </a:ext>
            </a:extLst>
          </p:cNvPr>
          <p:cNvCxnSpPr>
            <a:cxnSpLocks/>
          </p:cNvCxnSpPr>
          <p:nvPr/>
        </p:nvCxnSpPr>
        <p:spPr>
          <a:xfrm flipV="1">
            <a:off x="4910397" y="1146168"/>
            <a:ext cx="369983" cy="18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B257BCB-767E-4EF9-A4B0-5FD77057628E}"/>
              </a:ext>
            </a:extLst>
          </p:cNvPr>
          <p:cNvCxnSpPr>
            <a:cxnSpLocks/>
          </p:cNvCxnSpPr>
          <p:nvPr/>
        </p:nvCxnSpPr>
        <p:spPr>
          <a:xfrm>
            <a:off x="5369366" y="1146168"/>
            <a:ext cx="36576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8F3F033-7F5A-479D-B3F0-710B99827242}"/>
              </a:ext>
            </a:extLst>
          </p:cNvPr>
          <p:cNvCxnSpPr>
            <a:cxnSpLocks/>
          </p:cNvCxnSpPr>
          <p:nvPr/>
        </p:nvCxnSpPr>
        <p:spPr>
          <a:xfrm>
            <a:off x="6055157" y="1146168"/>
            <a:ext cx="36576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FE65B16-37B6-46D0-A6C4-8BFA9FBEBED9}"/>
              </a:ext>
            </a:extLst>
          </p:cNvPr>
          <p:cNvCxnSpPr>
            <a:cxnSpLocks/>
          </p:cNvCxnSpPr>
          <p:nvPr/>
        </p:nvCxnSpPr>
        <p:spPr>
          <a:xfrm>
            <a:off x="6627887" y="1146168"/>
            <a:ext cx="36576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52252EB5-7E48-4286-93A0-3F1142D27F13}"/>
              </a:ext>
            </a:extLst>
          </p:cNvPr>
          <p:cNvSpPr txBox="1"/>
          <p:nvPr/>
        </p:nvSpPr>
        <p:spPr>
          <a:xfrm>
            <a:off x="4843092" y="3025670"/>
            <a:ext cx="24416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1    2    3    4             5     6      7      8     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380E82B-0DF1-4AB5-B63B-EE9AC6F8A83E}"/>
              </a:ext>
            </a:extLst>
          </p:cNvPr>
          <p:cNvSpPr/>
          <p:nvPr/>
        </p:nvSpPr>
        <p:spPr>
          <a:xfrm>
            <a:off x="1369885" y="1676147"/>
            <a:ext cx="885999" cy="6386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A4A3AC0-411F-478B-8B04-CF97940FC660}"/>
              </a:ext>
            </a:extLst>
          </p:cNvPr>
          <p:cNvSpPr/>
          <p:nvPr/>
        </p:nvSpPr>
        <p:spPr>
          <a:xfrm>
            <a:off x="1369884" y="5339067"/>
            <a:ext cx="885999" cy="6386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8796B37-72CB-4123-9DCD-5DE6145353C7}"/>
              </a:ext>
            </a:extLst>
          </p:cNvPr>
          <p:cNvSpPr txBox="1"/>
          <p:nvPr/>
        </p:nvSpPr>
        <p:spPr>
          <a:xfrm>
            <a:off x="1239226" y="344949"/>
            <a:ext cx="7577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14A4DFF-C666-462D-8EA7-1D807CD3B4D8}"/>
              </a:ext>
            </a:extLst>
          </p:cNvPr>
          <p:cNvSpPr txBox="1"/>
          <p:nvPr/>
        </p:nvSpPr>
        <p:spPr>
          <a:xfrm rot="16200000">
            <a:off x="966440" y="963568"/>
            <a:ext cx="1157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RAD51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1AD3AA-440D-41A5-8026-1D3D86DBE7FA}"/>
              </a:ext>
            </a:extLst>
          </p:cNvPr>
          <p:cNvSpPr txBox="1"/>
          <p:nvPr/>
        </p:nvSpPr>
        <p:spPr>
          <a:xfrm rot="16200000">
            <a:off x="1216170" y="990851"/>
            <a:ext cx="1102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T131P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E8C84AA-1ABE-43A9-8373-AAD3522305C3}"/>
              </a:ext>
            </a:extLst>
          </p:cNvPr>
          <p:cNvSpPr txBox="1"/>
          <p:nvPr/>
        </p:nvSpPr>
        <p:spPr>
          <a:xfrm rot="16200000">
            <a:off x="1384761" y="963568"/>
            <a:ext cx="1157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RAD51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8461BB3-6C91-4D15-ABE8-908DFEF52E71}"/>
              </a:ext>
            </a:extLst>
          </p:cNvPr>
          <p:cNvSpPr txBox="1"/>
          <p:nvPr/>
        </p:nvSpPr>
        <p:spPr>
          <a:xfrm rot="16200000">
            <a:off x="1634491" y="990851"/>
            <a:ext cx="1102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T131P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6C95692-F879-48AF-B3DD-85E2FB0A611D}"/>
              </a:ext>
            </a:extLst>
          </p:cNvPr>
          <p:cNvSpPr txBox="1"/>
          <p:nvPr/>
        </p:nvSpPr>
        <p:spPr>
          <a:xfrm>
            <a:off x="1803990" y="160283"/>
            <a:ext cx="762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2XMBP-</a:t>
            </a:r>
          </a:p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99AF64C-2344-45D8-9959-479475BB5158}"/>
              </a:ext>
            </a:extLst>
          </p:cNvPr>
          <p:cNvSpPr txBox="1"/>
          <p:nvPr/>
        </p:nvSpPr>
        <p:spPr>
          <a:xfrm>
            <a:off x="1695263" y="-77776"/>
            <a:ext cx="532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2B7834AF-306F-4E8E-B77A-18137191D59C}"/>
              </a:ext>
            </a:extLst>
          </p:cNvPr>
          <p:cNvCxnSpPr>
            <a:cxnSpLocks/>
          </p:cNvCxnSpPr>
          <p:nvPr/>
        </p:nvCxnSpPr>
        <p:spPr>
          <a:xfrm>
            <a:off x="1464594" y="183972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0922D99-EA68-4D8B-949A-E2BB99D0C3AF}"/>
              </a:ext>
            </a:extLst>
          </p:cNvPr>
          <p:cNvCxnSpPr>
            <a:cxnSpLocks/>
          </p:cNvCxnSpPr>
          <p:nvPr/>
        </p:nvCxnSpPr>
        <p:spPr>
          <a:xfrm flipV="1">
            <a:off x="1438663" y="594734"/>
            <a:ext cx="369983" cy="18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00A5E965-1BD8-432F-B63B-EC9D49542764}"/>
              </a:ext>
            </a:extLst>
          </p:cNvPr>
          <p:cNvCxnSpPr>
            <a:cxnSpLocks/>
          </p:cNvCxnSpPr>
          <p:nvPr/>
        </p:nvCxnSpPr>
        <p:spPr>
          <a:xfrm>
            <a:off x="1897632" y="594734"/>
            <a:ext cx="36576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6D491E79-A303-44B4-8273-A8F50CD40B86}"/>
              </a:ext>
            </a:extLst>
          </p:cNvPr>
          <p:cNvSpPr txBox="1"/>
          <p:nvPr/>
        </p:nvSpPr>
        <p:spPr>
          <a:xfrm>
            <a:off x="1204171" y="3388038"/>
            <a:ext cx="7577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3A8FEE4-50D0-4570-83BF-CD0088B1C07B}"/>
              </a:ext>
            </a:extLst>
          </p:cNvPr>
          <p:cNvSpPr txBox="1"/>
          <p:nvPr/>
        </p:nvSpPr>
        <p:spPr>
          <a:xfrm rot="16200000">
            <a:off x="931385" y="4006657"/>
            <a:ext cx="1157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RAD51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65E7A19-99EF-42E0-A284-1DAC6BF2E439}"/>
              </a:ext>
            </a:extLst>
          </p:cNvPr>
          <p:cNvSpPr txBox="1"/>
          <p:nvPr/>
        </p:nvSpPr>
        <p:spPr>
          <a:xfrm rot="16200000">
            <a:off x="1181115" y="4033940"/>
            <a:ext cx="1102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T131P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1C88FB0-CD93-4F8E-82C9-31C4E40C3101}"/>
              </a:ext>
            </a:extLst>
          </p:cNvPr>
          <p:cNvSpPr txBox="1"/>
          <p:nvPr/>
        </p:nvSpPr>
        <p:spPr>
          <a:xfrm rot="16200000">
            <a:off x="1349706" y="4006657"/>
            <a:ext cx="1157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RAD51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3F764DE-7BDF-4CCA-A8CE-01FC21B73AF0}"/>
              </a:ext>
            </a:extLst>
          </p:cNvPr>
          <p:cNvSpPr txBox="1"/>
          <p:nvPr/>
        </p:nvSpPr>
        <p:spPr>
          <a:xfrm rot="16200000">
            <a:off x="1599436" y="4033940"/>
            <a:ext cx="1102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T131P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908D16B-2D8E-4849-8171-7CFE654C243C}"/>
              </a:ext>
            </a:extLst>
          </p:cNvPr>
          <p:cNvSpPr txBox="1"/>
          <p:nvPr/>
        </p:nvSpPr>
        <p:spPr>
          <a:xfrm>
            <a:off x="1768935" y="3203372"/>
            <a:ext cx="762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2XMBP-</a:t>
            </a:r>
          </a:p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0CB467A-CA15-499F-9544-4E94A129BB8E}"/>
              </a:ext>
            </a:extLst>
          </p:cNvPr>
          <p:cNvSpPr txBox="1"/>
          <p:nvPr/>
        </p:nvSpPr>
        <p:spPr>
          <a:xfrm>
            <a:off x="1660208" y="2965313"/>
            <a:ext cx="532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E9FE43BC-A22F-448C-9DC8-FB62561596F7}"/>
              </a:ext>
            </a:extLst>
          </p:cNvPr>
          <p:cNvCxnSpPr>
            <a:cxnSpLocks/>
          </p:cNvCxnSpPr>
          <p:nvPr/>
        </p:nvCxnSpPr>
        <p:spPr>
          <a:xfrm>
            <a:off x="1429539" y="3227061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ADD35212-7A02-4449-8123-F7B936D79294}"/>
              </a:ext>
            </a:extLst>
          </p:cNvPr>
          <p:cNvCxnSpPr>
            <a:cxnSpLocks/>
          </p:cNvCxnSpPr>
          <p:nvPr/>
        </p:nvCxnSpPr>
        <p:spPr>
          <a:xfrm flipV="1">
            <a:off x="1403608" y="3637823"/>
            <a:ext cx="369983" cy="18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09C13749-A774-4BBD-A0DC-57B3C77691D7}"/>
              </a:ext>
            </a:extLst>
          </p:cNvPr>
          <p:cNvCxnSpPr>
            <a:cxnSpLocks/>
          </p:cNvCxnSpPr>
          <p:nvPr/>
        </p:nvCxnSpPr>
        <p:spPr>
          <a:xfrm>
            <a:off x="1862577" y="3637823"/>
            <a:ext cx="36576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C76B4AAE-2A89-4629-B481-142E38A47FA8}"/>
              </a:ext>
            </a:extLst>
          </p:cNvPr>
          <p:cNvSpPr txBox="1"/>
          <p:nvPr/>
        </p:nvSpPr>
        <p:spPr>
          <a:xfrm>
            <a:off x="160307" y="1841601"/>
            <a:ext cx="1122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Stain Free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994AEDB-BD88-4102-87A7-1E33566A2298}"/>
              </a:ext>
            </a:extLst>
          </p:cNvPr>
          <p:cNvSpPr txBox="1"/>
          <p:nvPr/>
        </p:nvSpPr>
        <p:spPr>
          <a:xfrm>
            <a:off x="630639" y="5369696"/>
            <a:ext cx="7729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5C891D5-F774-4030-9BCF-BAD8510E0F8A}"/>
              </a:ext>
            </a:extLst>
          </p:cNvPr>
          <p:cNvSpPr txBox="1"/>
          <p:nvPr/>
        </p:nvSpPr>
        <p:spPr>
          <a:xfrm>
            <a:off x="10368267" y="2416292"/>
            <a:ext cx="1122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Stain Free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8B981FD-01FA-4194-A854-C04A12D80495}"/>
              </a:ext>
            </a:extLst>
          </p:cNvPr>
          <p:cNvSpPr txBox="1"/>
          <p:nvPr/>
        </p:nvSpPr>
        <p:spPr>
          <a:xfrm>
            <a:off x="11207227" y="5350633"/>
            <a:ext cx="7729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29B9526-B42F-49C7-92E5-E99BBC9D6F94}"/>
              </a:ext>
            </a:extLst>
          </p:cNvPr>
          <p:cNvSpPr txBox="1"/>
          <p:nvPr/>
        </p:nvSpPr>
        <p:spPr>
          <a:xfrm>
            <a:off x="10097239" y="400622"/>
            <a:ext cx="7897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CC165CD-B772-4A74-B185-53845AB86A59}"/>
              </a:ext>
            </a:extLst>
          </p:cNvPr>
          <p:cNvSpPr txBox="1"/>
          <p:nvPr/>
        </p:nvSpPr>
        <p:spPr>
          <a:xfrm rot="16200000">
            <a:off x="9765406" y="1026498"/>
            <a:ext cx="1157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RAD51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099055E-47AF-409D-A508-739445174285}"/>
              </a:ext>
            </a:extLst>
          </p:cNvPr>
          <p:cNvSpPr txBox="1"/>
          <p:nvPr/>
        </p:nvSpPr>
        <p:spPr>
          <a:xfrm rot="16200000">
            <a:off x="10049512" y="1053781"/>
            <a:ext cx="1102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T131P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5E1EAAB-27DF-4ACF-8A3A-B37EF2B56448}"/>
              </a:ext>
            </a:extLst>
          </p:cNvPr>
          <p:cNvSpPr txBox="1"/>
          <p:nvPr/>
        </p:nvSpPr>
        <p:spPr>
          <a:xfrm rot="16200000">
            <a:off x="10305524" y="1026498"/>
            <a:ext cx="1157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RAD51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850596F4-64B6-4C0F-AC56-0384D52E6220}"/>
              </a:ext>
            </a:extLst>
          </p:cNvPr>
          <p:cNvSpPr txBox="1"/>
          <p:nvPr/>
        </p:nvSpPr>
        <p:spPr>
          <a:xfrm rot="16200000">
            <a:off x="10638854" y="1053781"/>
            <a:ext cx="1102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T131P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D74B4C0-B3B5-47F4-9AD6-DA39E3CAB4D7}"/>
              </a:ext>
            </a:extLst>
          </p:cNvPr>
          <p:cNvSpPr txBox="1"/>
          <p:nvPr/>
        </p:nvSpPr>
        <p:spPr>
          <a:xfrm>
            <a:off x="10718037" y="215956"/>
            <a:ext cx="779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2XMBP-</a:t>
            </a:r>
          </a:p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67B2ED6-D17F-4CC4-AD7B-05AEDDC60638}"/>
              </a:ext>
            </a:extLst>
          </p:cNvPr>
          <p:cNvSpPr txBox="1"/>
          <p:nvPr/>
        </p:nvSpPr>
        <p:spPr>
          <a:xfrm>
            <a:off x="10567195" y="-28084"/>
            <a:ext cx="4347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545D3C92-DBB9-45B8-AFA5-055CD7281DDB}"/>
              </a:ext>
            </a:extLst>
          </p:cNvPr>
          <p:cNvCxnSpPr>
            <a:cxnSpLocks/>
          </p:cNvCxnSpPr>
          <p:nvPr/>
        </p:nvCxnSpPr>
        <p:spPr>
          <a:xfrm>
            <a:off x="10302988" y="239652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4D70DF8E-B2D1-4051-AC49-83845970F351}"/>
              </a:ext>
            </a:extLst>
          </p:cNvPr>
          <p:cNvCxnSpPr>
            <a:cxnSpLocks/>
          </p:cNvCxnSpPr>
          <p:nvPr/>
        </p:nvCxnSpPr>
        <p:spPr>
          <a:xfrm>
            <a:off x="10268737" y="650407"/>
            <a:ext cx="36576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B2F529DA-772B-454C-B84B-BE3172929429}"/>
              </a:ext>
            </a:extLst>
          </p:cNvPr>
          <p:cNvCxnSpPr>
            <a:cxnSpLocks/>
          </p:cNvCxnSpPr>
          <p:nvPr/>
        </p:nvCxnSpPr>
        <p:spPr>
          <a:xfrm>
            <a:off x="10841467" y="650407"/>
            <a:ext cx="36576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D10FB793-48E6-4D35-B7CF-6A80FC7EA885}"/>
              </a:ext>
            </a:extLst>
          </p:cNvPr>
          <p:cNvSpPr txBox="1"/>
          <p:nvPr/>
        </p:nvSpPr>
        <p:spPr>
          <a:xfrm>
            <a:off x="9908881" y="3557859"/>
            <a:ext cx="7897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40736FEF-9A30-47D2-AB73-10048F2925D3}"/>
              </a:ext>
            </a:extLst>
          </p:cNvPr>
          <p:cNvSpPr txBox="1"/>
          <p:nvPr/>
        </p:nvSpPr>
        <p:spPr>
          <a:xfrm rot="16200000">
            <a:off x="9577048" y="4183735"/>
            <a:ext cx="1157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RAD51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44217EC8-61CC-47AB-ABD6-00AFFE10138B}"/>
              </a:ext>
            </a:extLst>
          </p:cNvPr>
          <p:cNvSpPr txBox="1"/>
          <p:nvPr/>
        </p:nvSpPr>
        <p:spPr>
          <a:xfrm rot="16200000">
            <a:off x="9861154" y="4211018"/>
            <a:ext cx="1102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T131P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433A445A-59A6-42A2-8EF2-0AE761F2729A}"/>
              </a:ext>
            </a:extLst>
          </p:cNvPr>
          <p:cNvSpPr txBox="1"/>
          <p:nvPr/>
        </p:nvSpPr>
        <p:spPr>
          <a:xfrm rot="16200000">
            <a:off x="10117166" y="4183735"/>
            <a:ext cx="1157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RAD51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7D086F34-D35C-47C0-9A27-E13608AE83D3}"/>
              </a:ext>
            </a:extLst>
          </p:cNvPr>
          <p:cNvSpPr txBox="1"/>
          <p:nvPr/>
        </p:nvSpPr>
        <p:spPr>
          <a:xfrm rot="16200000">
            <a:off x="10450496" y="4211018"/>
            <a:ext cx="1102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+HA T131P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A73AF94-35F7-49DA-BC62-11BB1A764C58}"/>
              </a:ext>
            </a:extLst>
          </p:cNvPr>
          <p:cNvSpPr txBox="1"/>
          <p:nvPr/>
        </p:nvSpPr>
        <p:spPr>
          <a:xfrm>
            <a:off x="10529679" y="3373193"/>
            <a:ext cx="779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2XMBP-</a:t>
            </a:r>
          </a:p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6DE8248C-F22A-4B00-9740-68FC4F50D205}"/>
              </a:ext>
            </a:extLst>
          </p:cNvPr>
          <p:cNvSpPr txBox="1"/>
          <p:nvPr/>
        </p:nvSpPr>
        <p:spPr>
          <a:xfrm>
            <a:off x="10378837" y="3129153"/>
            <a:ext cx="4347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457F5102-56A5-45A0-BBE7-4687C7963D84}"/>
              </a:ext>
            </a:extLst>
          </p:cNvPr>
          <p:cNvCxnSpPr>
            <a:cxnSpLocks/>
          </p:cNvCxnSpPr>
          <p:nvPr/>
        </p:nvCxnSpPr>
        <p:spPr>
          <a:xfrm>
            <a:off x="10114630" y="3396889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9ADBCAE5-93CB-4ADF-9FEA-3944DB762D99}"/>
              </a:ext>
            </a:extLst>
          </p:cNvPr>
          <p:cNvCxnSpPr>
            <a:cxnSpLocks/>
          </p:cNvCxnSpPr>
          <p:nvPr/>
        </p:nvCxnSpPr>
        <p:spPr>
          <a:xfrm>
            <a:off x="10080379" y="3807644"/>
            <a:ext cx="36576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77EE518C-FA28-4E1B-A0A2-CE10AF708D19}"/>
              </a:ext>
            </a:extLst>
          </p:cNvPr>
          <p:cNvCxnSpPr>
            <a:cxnSpLocks/>
          </p:cNvCxnSpPr>
          <p:nvPr/>
        </p:nvCxnSpPr>
        <p:spPr>
          <a:xfrm>
            <a:off x="10653109" y="3807644"/>
            <a:ext cx="36576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00E24AFD-04E5-4EA0-ADE4-742693853509}"/>
              </a:ext>
            </a:extLst>
          </p:cNvPr>
          <p:cNvSpPr/>
          <p:nvPr/>
        </p:nvSpPr>
        <p:spPr>
          <a:xfrm>
            <a:off x="10189497" y="1851511"/>
            <a:ext cx="1154679" cy="6386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CB91DF69-CF46-484A-A46E-31FF200E8EA1}"/>
              </a:ext>
            </a:extLst>
          </p:cNvPr>
          <p:cNvSpPr/>
          <p:nvPr/>
        </p:nvSpPr>
        <p:spPr>
          <a:xfrm>
            <a:off x="10035608" y="5345504"/>
            <a:ext cx="1154679" cy="6386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715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118</Words>
  <Application>Microsoft Office PowerPoint</Application>
  <PresentationFormat>Widescreen</PresentationFormat>
  <Paragraphs>57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Jimenez Sainz, Judit</dc:creator>
  <cp:lastModifiedBy>Jimenez Sainz, Judit</cp:lastModifiedBy>
  <cp:revision>1</cp:revision>
  <dcterms:created xsi:type="dcterms:W3CDTF">2022-05-04T19:20:08Z</dcterms:created>
  <dcterms:modified xsi:type="dcterms:W3CDTF">2022-05-04T19:46:26Z</dcterms:modified>
</cp:coreProperties>
</file>