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tif" ContentType="image/tiff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7" autoAdjust="0"/>
    <p:restoredTop sz="94660"/>
  </p:normalViewPr>
  <p:slideViewPr>
    <p:cSldViewPr snapToGrid="0">
      <p:cViewPr varScale="1">
        <p:scale>
          <a:sx n="70" d="100"/>
          <a:sy n="70" d="100"/>
        </p:scale>
        <p:origin x="66" y="11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0F1BA1-E5B7-4FE2-B3D6-97F62B87210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BBF2296-06EA-4C08-A53E-1F5B809CEDB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691867-5A0F-40BE-B811-99B4E1631E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7A5423-677E-491A-A876-18CC1312DB62}" type="datetimeFigureOut">
              <a:rPr lang="en-US" smtClean="0"/>
              <a:t>5/10/2022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59D502-57E5-4AA5-A1F3-3E5B5F218C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CCE7B60-7CDE-4AD7-91DC-50AA50334C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61BA78-2A2E-4512-9EBD-2D6045A296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25645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42D537-9402-4C58-9922-BF66ACF4CF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21C2C69-1FC1-4A8C-AA22-6F3214AD5B1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8F2ACFA-C020-484A-B436-7F8E5FB8B8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7A5423-677E-491A-A876-18CC1312DB62}" type="datetimeFigureOut">
              <a:rPr lang="en-US" smtClean="0"/>
              <a:t>5/10/2022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8BBD42-F848-45BC-BF6B-3043D928E1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004D40-82EF-45A4-A1CA-87D8025A97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61BA78-2A2E-4512-9EBD-2D6045A296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75808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2EBCC65-A820-4DC8-9881-F789EFBED2D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8403454-AE29-4B8E-825B-9ECE4C77084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DCB7556-9745-4846-92CC-E5532A79A5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7A5423-677E-491A-A876-18CC1312DB62}" type="datetimeFigureOut">
              <a:rPr lang="en-US" smtClean="0"/>
              <a:t>5/10/2022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A6C7BDC-A073-430D-BD79-DD37EB9821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7A0C89D-B49B-453F-A504-72E6FC07A7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61BA78-2A2E-4512-9EBD-2D6045A296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94013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F696D7-EB68-4FD2-8B79-22751399A4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919ED3C-5FBB-4D51-94D9-202E3554273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EBE20A-B46C-41DF-A409-08BCAC8900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7A5423-677E-491A-A876-18CC1312DB62}" type="datetimeFigureOut">
              <a:rPr lang="en-US" smtClean="0"/>
              <a:t>5/10/2022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655B92-2A26-43B1-B0E0-BDFDE6C181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9BA287-0983-4C11-AAED-0EF7C768C5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61BA78-2A2E-4512-9EBD-2D6045A296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94457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940FDF-176D-40D6-90CC-9744977B43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909270A-B672-480C-98CC-F426C3533B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4821ADE-9B8E-4994-ADD5-40B4AC14F4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7A5423-677E-491A-A876-18CC1312DB62}" type="datetimeFigureOut">
              <a:rPr lang="en-US" smtClean="0"/>
              <a:t>5/10/2022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FBC7817-6EB0-4008-8A8B-B029A13869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3428D7D-2843-41E4-81E6-35A9628807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61BA78-2A2E-4512-9EBD-2D6045A296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55901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E1091F-AA36-4CC2-82DE-9FD35CF1B1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21BD15-E0C2-4DF9-9C0E-19F56545705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F296C35-A1F4-4D8F-B300-4A1A513B69B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780F127-DD40-4315-8869-370E510E5C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7A5423-677E-491A-A876-18CC1312DB62}" type="datetimeFigureOut">
              <a:rPr lang="en-US" smtClean="0"/>
              <a:t>5/10/2022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C31B338-45B3-4E45-8382-2E3024694F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01B08CB-EF8C-424E-AA5E-AAF6474234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61BA78-2A2E-4512-9EBD-2D6045A296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96985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B01CB9-04CF-4649-A31E-0A6B411CF5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7FA2F6E-6BE6-4AC5-9FB5-D31FA5D7146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5381781-CCD3-471D-BB24-912EAB0F609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A9CB2E4-C712-4CE0-A870-23C418F150F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C346B8E-C031-494A-8A03-9A3EA2496DD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8E56837-3DFD-45A9-8B9E-E48EA45951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7A5423-677E-491A-A876-18CC1312DB62}" type="datetimeFigureOut">
              <a:rPr lang="en-US" smtClean="0"/>
              <a:t>5/10/2022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721D39A-436E-4E46-B55D-3808AFBF57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B8C1DD5-B2BC-4088-A49A-4DE3537A18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61BA78-2A2E-4512-9EBD-2D6045A296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65473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C01AAA-AA63-4348-9DEA-6926453C7B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D29F13A-85DA-4671-930F-E66C238D9B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7A5423-677E-491A-A876-18CC1312DB62}" type="datetimeFigureOut">
              <a:rPr lang="en-US" smtClean="0"/>
              <a:t>5/10/2022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C6718C8-A938-4029-B675-07B789BAAC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31AF064-BC89-4B58-A6FE-932B84B753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61BA78-2A2E-4512-9EBD-2D6045A296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6409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9921BAE-E519-4932-A384-0729850C56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7A5423-677E-491A-A876-18CC1312DB62}" type="datetimeFigureOut">
              <a:rPr lang="en-US" smtClean="0"/>
              <a:t>5/10/2022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437AEBD-EB83-4EF4-94EF-162AFE5671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9F0B3A5-117E-497E-A2CE-62FE9E1C8B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61BA78-2A2E-4512-9EBD-2D6045A296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30512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D59C67-E99A-4F43-9785-182DA0E915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03E653-C948-40BD-BE96-3C30F303667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B2E547E-074E-438F-8C37-A3B15AF484E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246CE53-3336-4D67-AB45-A339C1CEC9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7A5423-677E-491A-A876-18CC1312DB62}" type="datetimeFigureOut">
              <a:rPr lang="en-US" smtClean="0"/>
              <a:t>5/10/2022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F164D8F-3B7E-4B4B-8940-DFA32E659C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8A6FD3B-1FD6-4B48-AC29-3D24D8FD3A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61BA78-2A2E-4512-9EBD-2D6045A296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00297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41472C-B4DC-485E-8DF6-FDB3FBD697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D051DB2-CA62-4237-AB07-C22F7F96630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B918D94-3D48-4A96-AD05-5313B83DBD1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2417E6F-E85C-4A61-B653-AA8A0FF815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7A5423-677E-491A-A876-18CC1312DB62}" type="datetimeFigureOut">
              <a:rPr lang="en-US" smtClean="0"/>
              <a:t>5/10/2022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803B7D7-57F0-45F5-8C63-F3411EB007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9941822-45E4-4A40-BDDF-C343EB3DCE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61BA78-2A2E-4512-9EBD-2D6045A296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16756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711145E-C706-4E40-813B-5923F23C42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2F8391B-6B6E-46D2-8F9C-B3A8E31954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C722D2E-1ADE-473B-A10A-616E2C21683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7A5423-677E-491A-A876-18CC1312DB62}" type="datetimeFigureOut">
              <a:rPr lang="en-US" smtClean="0"/>
              <a:t>5/10/2022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6E3DAF-CB87-47B4-AA79-2FC8BBE226D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B9D0A05-F384-4F75-81E4-CCA01B3A9F5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61BA78-2A2E-4512-9EBD-2D6045A296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38576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tif"/><Relationship Id="rId4" Type="http://schemas.openxmlformats.org/officeDocument/2006/relationships/image" Target="../media/image3.t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5575C7D6-7694-4F59-A940-F0E385A817A0}"/>
              </a:ext>
            </a:extLst>
          </p:cNvPr>
          <p:cNvSpPr txBox="1"/>
          <p:nvPr/>
        </p:nvSpPr>
        <p:spPr>
          <a:xfrm>
            <a:off x="3893095" y="909936"/>
            <a:ext cx="3241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b="1" dirty="0"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FD9DF92-17FE-400C-8ADF-7B899058902F}"/>
              </a:ext>
            </a:extLst>
          </p:cNvPr>
          <p:cNvSpPr txBox="1"/>
          <p:nvPr/>
        </p:nvSpPr>
        <p:spPr>
          <a:xfrm>
            <a:off x="484382" y="314483"/>
            <a:ext cx="324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 dirty="0">
                <a:latin typeface="Arial" panose="020B0604020202020204" pitchFamily="34" charset="0"/>
                <a:cs typeface="Arial" panose="020B0604020202020204" pitchFamily="34" charset="0"/>
              </a:rPr>
              <a:t>C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E1BA513-5A21-4878-BC92-31149FE20ED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742216" y="973710"/>
            <a:ext cx="2764732" cy="398643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99A260A-F4F0-4B89-96DF-F9A287E13E4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53849" y="989944"/>
            <a:ext cx="2764733" cy="382409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D553446D-9966-41A4-A8D8-6B0BFC9812D1}"/>
              </a:ext>
            </a:extLst>
          </p:cNvPr>
          <p:cNvSpPr txBox="1"/>
          <p:nvPr/>
        </p:nvSpPr>
        <p:spPr>
          <a:xfrm>
            <a:off x="847649" y="815106"/>
            <a:ext cx="279595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UN  B   UN   B   UN   B    UN  B    UN  B   UN  B   UN   B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5199104-5ECE-4EED-BED1-9CED34098862}"/>
              </a:ext>
            </a:extLst>
          </p:cNvPr>
          <p:cNvSpPr txBox="1"/>
          <p:nvPr/>
        </p:nvSpPr>
        <p:spPr>
          <a:xfrm>
            <a:off x="6435098" y="997291"/>
            <a:ext cx="77296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b="1" dirty="0">
                <a:latin typeface="Arial" panose="020B0604020202020204" pitchFamily="34" charset="0"/>
                <a:cs typeface="Arial" panose="020B0604020202020204" pitchFamily="34" charset="0"/>
              </a:rPr>
              <a:t>RAD51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D9F05B2-A2E0-4E26-B181-F01497798854}"/>
              </a:ext>
            </a:extLst>
          </p:cNvPr>
          <p:cNvSpPr txBox="1"/>
          <p:nvPr/>
        </p:nvSpPr>
        <p:spPr>
          <a:xfrm>
            <a:off x="3705671" y="793335"/>
            <a:ext cx="279595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UN   B   UN  B   UN   B   UN   B   UN  B    UN  B   UN   B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DAB3EC6-3771-410D-A9A9-7B6380E821E2}"/>
              </a:ext>
            </a:extLst>
          </p:cNvPr>
          <p:cNvSpPr txBox="1"/>
          <p:nvPr/>
        </p:nvSpPr>
        <p:spPr>
          <a:xfrm>
            <a:off x="1604108" y="256302"/>
            <a:ext cx="66396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>
                <a:latin typeface="Arial" panose="020B0604020202020204" pitchFamily="34" charset="0"/>
                <a:cs typeface="Arial" panose="020B0604020202020204" pitchFamily="34" charset="0"/>
              </a:rPr>
              <a:t>BRC2</a:t>
            </a:r>
          </a:p>
        </p:txBody>
      </p:sp>
      <p:sp>
        <p:nvSpPr>
          <p:cNvPr id="12" name="Isosceles Triangle 11">
            <a:extLst>
              <a:ext uri="{FF2B5EF4-FFF2-40B4-BE49-F238E27FC236}">
                <a16:creationId xmlns:a16="http://schemas.microsoft.com/office/drawing/2014/main" id="{5C1D3329-03C9-420E-A856-D6FAF1E382E5}"/>
              </a:ext>
            </a:extLst>
          </p:cNvPr>
          <p:cNvSpPr/>
          <p:nvPr/>
        </p:nvSpPr>
        <p:spPr>
          <a:xfrm>
            <a:off x="1390903" y="488500"/>
            <a:ext cx="1015790" cy="136142"/>
          </a:xfrm>
          <a:prstGeom prst="triangle">
            <a:avLst>
              <a:gd name="adj" fmla="val 100000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E501772-2DEF-4256-9EBA-0919581F15A1}"/>
              </a:ext>
            </a:extLst>
          </p:cNvPr>
          <p:cNvSpPr txBox="1"/>
          <p:nvPr/>
        </p:nvSpPr>
        <p:spPr>
          <a:xfrm>
            <a:off x="1304853" y="627740"/>
            <a:ext cx="117211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0.07   0.15   0.30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39AD58E-FC19-449E-A842-D918CFE6E5E2}"/>
              </a:ext>
            </a:extLst>
          </p:cNvPr>
          <p:cNvSpPr txBox="1"/>
          <p:nvPr/>
        </p:nvSpPr>
        <p:spPr>
          <a:xfrm>
            <a:off x="4480315" y="256302"/>
            <a:ext cx="66396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>
                <a:latin typeface="Arial" panose="020B0604020202020204" pitchFamily="34" charset="0"/>
                <a:cs typeface="Arial" panose="020B0604020202020204" pitchFamily="34" charset="0"/>
              </a:rPr>
              <a:t>BRC7</a:t>
            </a:r>
          </a:p>
        </p:txBody>
      </p:sp>
      <p:sp>
        <p:nvSpPr>
          <p:cNvPr id="15" name="Isosceles Triangle 14">
            <a:extLst>
              <a:ext uri="{FF2B5EF4-FFF2-40B4-BE49-F238E27FC236}">
                <a16:creationId xmlns:a16="http://schemas.microsoft.com/office/drawing/2014/main" id="{E83E6883-A3CB-4436-BFC4-6CFC6B7CCDBD}"/>
              </a:ext>
            </a:extLst>
          </p:cNvPr>
          <p:cNvSpPr/>
          <p:nvPr/>
        </p:nvSpPr>
        <p:spPr>
          <a:xfrm>
            <a:off x="4254411" y="522738"/>
            <a:ext cx="1015790" cy="136142"/>
          </a:xfrm>
          <a:prstGeom prst="triangle">
            <a:avLst>
              <a:gd name="adj" fmla="val 100000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57ADA1A-6FB5-4380-ABAA-FC3904C95C34}"/>
              </a:ext>
            </a:extLst>
          </p:cNvPr>
          <p:cNvSpPr txBox="1"/>
          <p:nvPr/>
        </p:nvSpPr>
        <p:spPr>
          <a:xfrm>
            <a:off x="4148168" y="627740"/>
            <a:ext cx="117211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0.07   0.15    0.30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0181A69-5B37-4B72-926C-4E0B16321070}"/>
              </a:ext>
            </a:extLst>
          </p:cNvPr>
          <p:cNvSpPr txBox="1"/>
          <p:nvPr/>
        </p:nvSpPr>
        <p:spPr>
          <a:xfrm>
            <a:off x="2360605" y="256302"/>
            <a:ext cx="136127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>
                <a:latin typeface="Arial" panose="020B0604020202020204" pitchFamily="34" charset="0"/>
                <a:cs typeface="Arial" panose="020B0604020202020204" pitchFamily="34" charset="0"/>
              </a:rPr>
              <a:t>BRC2-S1221P</a:t>
            </a:r>
          </a:p>
        </p:txBody>
      </p:sp>
      <p:sp>
        <p:nvSpPr>
          <p:cNvPr id="18" name="Isosceles Triangle 17">
            <a:extLst>
              <a:ext uri="{FF2B5EF4-FFF2-40B4-BE49-F238E27FC236}">
                <a16:creationId xmlns:a16="http://schemas.microsoft.com/office/drawing/2014/main" id="{37C23D15-073B-43D3-A353-9E51EF746D39}"/>
              </a:ext>
            </a:extLst>
          </p:cNvPr>
          <p:cNvSpPr/>
          <p:nvPr/>
        </p:nvSpPr>
        <p:spPr>
          <a:xfrm>
            <a:off x="2539050" y="491334"/>
            <a:ext cx="1015790" cy="136142"/>
          </a:xfrm>
          <a:prstGeom prst="triangle">
            <a:avLst>
              <a:gd name="adj" fmla="val 100000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CEB94072-AEB9-4582-AC0F-C727820AB07F}"/>
              </a:ext>
            </a:extLst>
          </p:cNvPr>
          <p:cNvSpPr txBox="1"/>
          <p:nvPr/>
        </p:nvSpPr>
        <p:spPr>
          <a:xfrm>
            <a:off x="2441176" y="627740"/>
            <a:ext cx="136768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0.07  0.15   0.30 (µg)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EE552F75-FC8B-4E1A-AD47-AFF4E4F454B6}"/>
              </a:ext>
            </a:extLst>
          </p:cNvPr>
          <p:cNvSpPr txBox="1"/>
          <p:nvPr/>
        </p:nvSpPr>
        <p:spPr>
          <a:xfrm>
            <a:off x="5234180" y="256302"/>
            <a:ext cx="127951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>
                <a:latin typeface="Arial" panose="020B0604020202020204" pitchFamily="34" charset="0"/>
                <a:cs typeface="Arial" panose="020B0604020202020204" pitchFamily="34" charset="0"/>
              </a:rPr>
              <a:t>BRC7-T1980I</a:t>
            </a:r>
          </a:p>
        </p:txBody>
      </p:sp>
      <p:sp>
        <p:nvSpPr>
          <p:cNvPr id="21" name="Isosceles Triangle 20">
            <a:extLst>
              <a:ext uri="{FF2B5EF4-FFF2-40B4-BE49-F238E27FC236}">
                <a16:creationId xmlns:a16="http://schemas.microsoft.com/office/drawing/2014/main" id="{0413DB27-B3EC-477D-B166-CB16043BB359}"/>
              </a:ext>
            </a:extLst>
          </p:cNvPr>
          <p:cNvSpPr/>
          <p:nvPr/>
        </p:nvSpPr>
        <p:spPr>
          <a:xfrm>
            <a:off x="5386836" y="518693"/>
            <a:ext cx="1015790" cy="136142"/>
          </a:xfrm>
          <a:prstGeom prst="triangle">
            <a:avLst>
              <a:gd name="adj" fmla="val 100000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D439F0A6-827D-4D82-BA43-BB729142CD25}"/>
              </a:ext>
            </a:extLst>
          </p:cNvPr>
          <p:cNvSpPr txBox="1"/>
          <p:nvPr/>
        </p:nvSpPr>
        <p:spPr>
          <a:xfrm>
            <a:off x="5288962" y="627740"/>
            <a:ext cx="143821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0.07   0.15   0.30  (µg)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8A7DD7C1-4589-4A1E-A128-81202EFF1119}"/>
              </a:ext>
            </a:extLst>
          </p:cNvPr>
          <p:cNvSpPr txBox="1"/>
          <p:nvPr/>
        </p:nvSpPr>
        <p:spPr>
          <a:xfrm>
            <a:off x="800292" y="385688"/>
            <a:ext cx="69281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>
                <a:latin typeface="Arial" panose="020B0604020202020204" pitchFamily="34" charset="0"/>
                <a:cs typeface="Arial" panose="020B0604020202020204" pitchFamily="34" charset="0"/>
              </a:rPr>
              <a:t>Beads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21B22589-AE40-4E6B-B183-0F59EE2F47FF}"/>
              </a:ext>
            </a:extLst>
          </p:cNvPr>
          <p:cNvSpPr txBox="1"/>
          <p:nvPr/>
        </p:nvSpPr>
        <p:spPr>
          <a:xfrm>
            <a:off x="749040" y="627740"/>
            <a:ext cx="57259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    0.30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A42B27E2-F069-4559-B82C-57A77E337A5D}"/>
              </a:ext>
            </a:extLst>
          </p:cNvPr>
          <p:cNvSpPr txBox="1"/>
          <p:nvPr/>
        </p:nvSpPr>
        <p:spPr>
          <a:xfrm>
            <a:off x="3699596" y="385688"/>
            <a:ext cx="69281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>
                <a:latin typeface="Arial" panose="020B0604020202020204" pitchFamily="34" charset="0"/>
                <a:cs typeface="Arial" panose="020B0604020202020204" pitchFamily="34" charset="0"/>
              </a:rPr>
              <a:t>Beads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305F474E-9465-44A7-A746-F79AD6C6A5F6}"/>
              </a:ext>
            </a:extLst>
          </p:cNvPr>
          <p:cNvSpPr txBox="1"/>
          <p:nvPr/>
        </p:nvSpPr>
        <p:spPr>
          <a:xfrm>
            <a:off x="3596612" y="627740"/>
            <a:ext cx="57259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    0.30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033F281-E5E4-411A-ADF4-D0EC9CE4FF09}"/>
              </a:ext>
            </a:extLst>
          </p:cNvPr>
          <p:cNvCxnSpPr/>
          <p:nvPr/>
        </p:nvCxnSpPr>
        <p:spPr>
          <a:xfrm>
            <a:off x="772355" y="1131841"/>
            <a:ext cx="9144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A5C64A73-6A73-4915-8ED1-532A2A104F4A}"/>
              </a:ext>
            </a:extLst>
          </p:cNvPr>
          <p:cNvSpPr txBox="1"/>
          <p:nvPr/>
        </p:nvSpPr>
        <p:spPr>
          <a:xfrm>
            <a:off x="199710" y="1009917"/>
            <a:ext cx="65915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  37 kDa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DBB3174A-01D6-4473-AF62-1D5732CEE747}"/>
              </a:ext>
            </a:extLst>
          </p:cNvPr>
          <p:cNvCxnSpPr>
            <a:cxnSpLocks/>
          </p:cNvCxnSpPr>
          <p:nvPr/>
        </p:nvCxnSpPr>
        <p:spPr>
          <a:xfrm>
            <a:off x="963029" y="847758"/>
            <a:ext cx="27432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EB2FBD5A-AD79-4E1C-9BF0-A9A10E68D79E}"/>
              </a:ext>
            </a:extLst>
          </p:cNvPr>
          <p:cNvCxnSpPr>
            <a:cxnSpLocks/>
          </p:cNvCxnSpPr>
          <p:nvPr/>
        </p:nvCxnSpPr>
        <p:spPr>
          <a:xfrm>
            <a:off x="1331331" y="847758"/>
            <a:ext cx="27432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0EEF26E1-FA3D-44C3-AA56-E2E961E46E93}"/>
              </a:ext>
            </a:extLst>
          </p:cNvPr>
          <p:cNvCxnSpPr>
            <a:cxnSpLocks/>
          </p:cNvCxnSpPr>
          <p:nvPr/>
        </p:nvCxnSpPr>
        <p:spPr>
          <a:xfrm>
            <a:off x="1720781" y="847758"/>
            <a:ext cx="27432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D180A161-35C2-4421-A2B7-3A626F73664D}"/>
              </a:ext>
            </a:extLst>
          </p:cNvPr>
          <p:cNvCxnSpPr>
            <a:cxnSpLocks/>
          </p:cNvCxnSpPr>
          <p:nvPr/>
        </p:nvCxnSpPr>
        <p:spPr>
          <a:xfrm>
            <a:off x="2103372" y="847758"/>
            <a:ext cx="27432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E35E7613-42FA-436C-92B5-A7DFEC78BABC}"/>
              </a:ext>
            </a:extLst>
          </p:cNvPr>
          <p:cNvCxnSpPr>
            <a:cxnSpLocks/>
          </p:cNvCxnSpPr>
          <p:nvPr/>
        </p:nvCxnSpPr>
        <p:spPr>
          <a:xfrm>
            <a:off x="2488064" y="847758"/>
            <a:ext cx="27432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F6EB811F-3778-42B5-B6A5-883019047652}"/>
              </a:ext>
            </a:extLst>
          </p:cNvPr>
          <p:cNvCxnSpPr>
            <a:cxnSpLocks/>
          </p:cNvCxnSpPr>
          <p:nvPr/>
        </p:nvCxnSpPr>
        <p:spPr>
          <a:xfrm>
            <a:off x="2846840" y="847758"/>
            <a:ext cx="27432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3C41FA1F-2C9D-40C5-9886-6F172279E482}"/>
              </a:ext>
            </a:extLst>
          </p:cNvPr>
          <p:cNvCxnSpPr>
            <a:cxnSpLocks/>
          </p:cNvCxnSpPr>
          <p:nvPr/>
        </p:nvCxnSpPr>
        <p:spPr>
          <a:xfrm>
            <a:off x="3206657" y="847758"/>
            <a:ext cx="27432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B48F6BC4-30AE-4180-A115-94BC80A08E86}"/>
              </a:ext>
            </a:extLst>
          </p:cNvPr>
          <p:cNvCxnSpPr>
            <a:cxnSpLocks/>
          </p:cNvCxnSpPr>
          <p:nvPr/>
        </p:nvCxnSpPr>
        <p:spPr>
          <a:xfrm>
            <a:off x="3828926" y="825987"/>
            <a:ext cx="27432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6565BA81-F55A-463C-ACF6-8F52D01375DF}"/>
              </a:ext>
            </a:extLst>
          </p:cNvPr>
          <p:cNvCxnSpPr>
            <a:cxnSpLocks/>
          </p:cNvCxnSpPr>
          <p:nvPr/>
        </p:nvCxnSpPr>
        <p:spPr>
          <a:xfrm>
            <a:off x="4197228" y="825987"/>
            <a:ext cx="27432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5054B8BD-3907-432B-9C31-9AD4020AA65C}"/>
              </a:ext>
            </a:extLst>
          </p:cNvPr>
          <p:cNvCxnSpPr>
            <a:cxnSpLocks/>
          </p:cNvCxnSpPr>
          <p:nvPr/>
        </p:nvCxnSpPr>
        <p:spPr>
          <a:xfrm>
            <a:off x="4586678" y="825987"/>
            <a:ext cx="27432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D55E565B-F83F-4449-9240-52531E5087DB}"/>
              </a:ext>
            </a:extLst>
          </p:cNvPr>
          <p:cNvCxnSpPr>
            <a:cxnSpLocks/>
          </p:cNvCxnSpPr>
          <p:nvPr/>
        </p:nvCxnSpPr>
        <p:spPr>
          <a:xfrm>
            <a:off x="4954980" y="825987"/>
            <a:ext cx="27432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8A7E97C1-328E-4BEF-9DFC-91610C5983CE}"/>
              </a:ext>
            </a:extLst>
          </p:cNvPr>
          <p:cNvCxnSpPr>
            <a:cxnSpLocks/>
          </p:cNvCxnSpPr>
          <p:nvPr/>
        </p:nvCxnSpPr>
        <p:spPr>
          <a:xfrm>
            <a:off x="5344435" y="825987"/>
            <a:ext cx="27432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49BE8462-8D9A-4ACF-B9DA-F4D8144A7228}"/>
              </a:ext>
            </a:extLst>
          </p:cNvPr>
          <p:cNvCxnSpPr>
            <a:cxnSpLocks/>
          </p:cNvCxnSpPr>
          <p:nvPr/>
        </p:nvCxnSpPr>
        <p:spPr>
          <a:xfrm>
            <a:off x="5712737" y="825987"/>
            <a:ext cx="27432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A55AF0E8-0DE5-401F-8A88-927C99C6599A}"/>
              </a:ext>
            </a:extLst>
          </p:cNvPr>
          <p:cNvCxnSpPr>
            <a:cxnSpLocks/>
          </p:cNvCxnSpPr>
          <p:nvPr/>
        </p:nvCxnSpPr>
        <p:spPr>
          <a:xfrm>
            <a:off x="6072554" y="825987"/>
            <a:ext cx="27432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Box 42">
            <a:extLst>
              <a:ext uri="{FF2B5EF4-FFF2-40B4-BE49-F238E27FC236}">
                <a16:creationId xmlns:a16="http://schemas.microsoft.com/office/drawing/2014/main" id="{C64FF728-1ADD-4953-ABA9-17D9CFD05E3E}"/>
              </a:ext>
            </a:extLst>
          </p:cNvPr>
          <p:cNvSpPr txBox="1"/>
          <p:nvPr/>
        </p:nvSpPr>
        <p:spPr>
          <a:xfrm>
            <a:off x="861825" y="1314007"/>
            <a:ext cx="290015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>
                <a:latin typeface="Arial" panose="020B0604020202020204" pitchFamily="34" charset="0"/>
                <a:cs typeface="Arial" panose="020B0604020202020204" pitchFamily="34" charset="0"/>
              </a:rPr>
              <a:t> 1   2    3   4   5    6    7    8   9  10  11 12  13 14 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95E3D5D6-ED73-48CF-839C-7C8A5DF0B008}"/>
              </a:ext>
            </a:extLst>
          </p:cNvPr>
          <p:cNvSpPr txBox="1"/>
          <p:nvPr/>
        </p:nvSpPr>
        <p:spPr>
          <a:xfrm>
            <a:off x="3707244" y="1319083"/>
            <a:ext cx="286488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>
                <a:latin typeface="Arial" panose="020B0604020202020204" pitchFamily="34" charset="0"/>
                <a:cs typeface="Arial" panose="020B0604020202020204" pitchFamily="34" charset="0"/>
              </a:rPr>
              <a:t> 10  11 12 13 14  15 16  17  18 19  20 21 22  23</a:t>
            </a:r>
          </a:p>
        </p:txBody>
      </p:sp>
      <p:pic>
        <p:nvPicPr>
          <p:cNvPr id="50" name="Picture 49" descr="A picture containing text&#10;&#10;Description automatically generated">
            <a:extLst>
              <a:ext uri="{FF2B5EF4-FFF2-40B4-BE49-F238E27FC236}">
                <a16:creationId xmlns:a16="http://schemas.microsoft.com/office/drawing/2014/main" id="{679AC605-4441-44A9-AB50-3A9D7F36C30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710" y="2258716"/>
            <a:ext cx="5327904" cy="3971544"/>
          </a:xfrm>
          <a:prstGeom prst="rect">
            <a:avLst/>
          </a:prstGeom>
        </p:spPr>
      </p:pic>
      <p:sp>
        <p:nvSpPr>
          <p:cNvPr id="51" name="Rectangle 50">
            <a:extLst>
              <a:ext uri="{FF2B5EF4-FFF2-40B4-BE49-F238E27FC236}">
                <a16:creationId xmlns:a16="http://schemas.microsoft.com/office/drawing/2014/main" id="{9A57CDEF-6141-4B49-AD95-6588F22D4A7F}"/>
              </a:ext>
            </a:extLst>
          </p:cNvPr>
          <p:cNvSpPr/>
          <p:nvPr/>
        </p:nvSpPr>
        <p:spPr>
          <a:xfrm>
            <a:off x="1390903" y="4449170"/>
            <a:ext cx="2892127" cy="54534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404DE39E-D1C2-4830-9ACC-D57C98268703}"/>
              </a:ext>
            </a:extLst>
          </p:cNvPr>
          <p:cNvSpPr txBox="1"/>
          <p:nvPr/>
        </p:nvSpPr>
        <p:spPr>
          <a:xfrm>
            <a:off x="1408804" y="4242968"/>
            <a:ext cx="279595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UN  B   UN   B   UN   B    UN  B    UN  B   UN  B   UN   B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1589F3C0-3AFE-4C88-8CBA-E49EFFC83D1E}"/>
              </a:ext>
            </a:extLst>
          </p:cNvPr>
          <p:cNvSpPr txBox="1"/>
          <p:nvPr/>
        </p:nvSpPr>
        <p:spPr>
          <a:xfrm>
            <a:off x="2165263" y="3684164"/>
            <a:ext cx="66396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>
                <a:latin typeface="Arial" panose="020B0604020202020204" pitchFamily="34" charset="0"/>
                <a:cs typeface="Arial" panose="020B0604020202020204" pitchFamily="34" charset="0"/>
              </a:rPr>
              <a:t>BRC2</a:t>
            </a:r>
          </a:p>
        </p:txBody>
      </p:sp>
      <p:sp>
        <p:nvSpPr>
          <p:cNvPr id="54" name="Isosceles Triangle 53">
            <a:extLst>
              <a:ext uri="{FF2B5EF4-FFF2-40B4-BE49-F238E27FC236}">
                <a16:creationId xmlns:a16="http://schemas.microsoft.com/office/drawing/2014/main" id="{58EC917A-8A4C-4B43-B6F3-0AAB81CCACC9}"/>
              </a:ext>
            </a:extLst>
          </p:cNvPr>
          <p:cNvSpPr/>
          <p:nvPr/>
        </p:nvSpPr>
        <p:spPr>
          <a:xfrm>
            <a:off x="1952058" y="3916362"/>
            <a:ext cx="1015790" cy="136142"/>
          </a:xfrm>
          <a:prstGeom prst="triangle">
            <a:avLst>
              <a:gd name="adj" fmla="val 100000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1476A428-8070-4C9F-836C-295D17681502}"/>
              </a:ext>
            </a:extLst>
          </p:cNvPr>
          <p:cNvSpPr txBox="1"/>
          <p:nvPr/>
        </p:nvSpPr>
        <p:spPr>
          <a:xfrm>
            <a:off x="1866008" y="4055602"/>
            <a:ext cx="117211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0.07   0.15   0.30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9DB49743-9221-43D6-A794-99526F722843}"/>
              </a:ext>
            </a:extLst>
          </p:cNvPr>
          <p:cNvSpPr txBox="1"/>
          <p:nvPr/>
        </p:nvSpPr>
        <p:spPr>
          <a:xfrm>
            <a:off x="2921760" y="3684164"/>
            <a:ext cx="136127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>
                <a:latin typeface="Arial" panose="020B0604020202020204" pitchFamily="34" charset="0"/>
                <a:cs typeface="Arial" panose="020B0604020202020204" pitchFamily="34" charset="0"/>
              </a:rPr>
              <a:t>BRC2-S1221P</a:t>
            </a:r>
          </a:p>
        </p:txBody>
      </p:sp>
      <p:sp>
        <p:nvSpPr>
          <p:cNvPr id="57" name="Isosceles Triangle 56">
            <a:extLst>
              <a:ext uri="{FF2B5EF4-FFF2-40B4-BE49-F238E27FC236}">
                <a16:creationId xmlns:a16="http://schemas.microsoft.com/office/drawing/2014/main" id="{B30F7052-16DC-4305-A5BE-A6E82B94D1C8}"/>
              </a:ext>
            </a:extLst>
          </p:cNvPr>
          <p:cNvSpPr/>
          <p:nvPr/>
        </p:nvSpPr>
        <p:spPr>
          <a:xfrm>
            <a:off x="3100205" y="3919196"/>
            <a:ext cx="1015790" cy="136142"/>
          </a:xfrm>
          <a:prstGeom prst="triangle">
            <a:avLst>
              <a:gd name="adj" fmla="val 100000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D803C165-9E8C-455D-BEB0-A8B271E63FEF}"/>
              </a:ext>
            </a:extLst>
          </p:cNvPr>
          <p:cNvSpPr txBox="1"/>
          <p:nvPr/>
        </p:nvSpPr>
        <p:spPr>
          <a:xfrm>
            <a:off x="3002331" y="4055602"/>
            <a:ext cx="136768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0.07  0.15   0.30 (µg)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51610D4A-25A5-4B3E-8DB6-6153896E9D69}"/>
              </a:ext>
            </a:extLst>
          </p:cNvPr>
          <p:cNvSpPr txBox="1"/>
          <p:nvPr/>
        </p:nvSpPr>
        <p:spPr>
          <a:xfrm>
            <a:off x="1361447" y="3813550"/>
            <a:ext cx="69281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>
                <a:latin typeface="Arial" panose="020B0604020202020204" pitchFamily="34" charset="0"/>
                <a:cs typeface="Arial" panose="020B0604020202020204" pitchFamily="34" charset="0"/>
              </a:rPr>
              <a:t>Beads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51DE5514-1670-4FF3-B8EC-B43EEFDC4A11}"/>
              </a:ext>
            </a:extLst>
          </p:cNvPr>
          <p:cNvSpPr txBox="1"/>
          <p:nvPr/>
        </p:nvSpPr>
        <p:spPr>
          <a:xfrm>
            <a:off x="1310195" y="4055602"/>
            <a:ext cx="57259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    0.30</a:t>
            </a:r>
          </a:p>
        </p:txBody>
      </p:sp>
      <p:cxnSp>
        <p:nvCxnSpPr>
          <p:cNvPr id="61" name="Straight Connector 60">
            <a:extLst>
              <a:ext uri="{FF2B5EF4-FFF2-40B4-BE49-F238E27FC236}">
                <a16:creationId xmlns:a16="http://schemas.microsoft.com/office/drawing/2014/main" id="{FBA30260-4EBB-4970-8A57-4DFB773A733D}"/>
              </a:ext>
            </a:extLst>
          </p:cNvPr>
          <p:cNvCxnSpPr>
            <a:cxnSpLocks/>
          </p:cNvCxnSpPr>
          <p:nvPr/>
        </p:nvCxnSpPr>
        <p:spPr>
          <a:xfrm>
            <a:off x="1524184" y="4275620"/>
            <a:ext cx="27432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>
            <a:extLst>
              <a:ext uri="{FF2B5EF4-FFF2-40B4-BE49-F238E27FC236}">
                <a16:creationId xmlns:a16="http://schemas.microsoft.com/office/drawing/2014/main" id="{855EC168-2C4D-43CB-AE94-B1C64EA35456}"/>
              </a:ext>
            </a:extLst>
          </p:cNvPr>
          <p:cNvCxnSpPr>
            <a:cxnSpLocks/>
          </p:cNvCxnSpPr>
          <p:nvPr/>
        </p:nvCxnSpPr>
        <p:spPr>
          <a:xfrm>
            <a:off x="1892486" y="4275620"/>
            <a:ext cx="27432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62">
            <a:extLst>
              <a:ext uri="{FF2B5EF4-FFF2-40B4-BE49-F238E27FC236}">
                <a16:creationId xmlns:a16="http://schemas.microsoft.com/office/drawing/2014/main" id="{89CCF0AC-606B-4A00-830E-F02152DF07C2}"/>
              </a:ext>
            </a:extLst>
          </p:cNvPr>
          <p:cNvCxnSpPr>
            <a:cxnSpLocks/>
          </p:cNvCxnSpPr>
          <p:nvPr/>
        </p:nvCxnSpPr>
        <p:spPr>
          <a:xfrm>
            <a:off x="2281936" y="4275620"/>
            <a:ext cx="27432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3">
            <a:extLst>
              <a:ext uri="{FF2B5EF4-FFF2-40B4-BE49-F238E27FC236}">
                <a16:creationId xmlns:a16="http://schemas.microsoft.com/office/drawing/2014/main" id="{9D3F36DF-F40E-42AE-AAA4-A356C3E08051}"/>
              </a:ext>
            </a:extLst>
          </p:cNvPr>
          <p:cNvCxnSpPr>
            <a:cxnSpLocks/>
          </p:cNvCxnSpPr>
          <p:nvPr/>
        </p:nvCxnSpPr>
        <p:spPr>
          <a:xfrm>
            <a:off x="2664527" y="4275620"/>
            <a:ext cx="27432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>
            <a:extLst>
              <a:ext uri="{FF2B5EF4-FFF2-40B4-BE49-F238E27FC236}">
                <a16:creationId xmlns:a16="http://schemas.microsoft.com/office/drawing/2014/main" id="{BB067E55-C9AD-4E77-B343-4F053EC09C15}"/>
              </a:ext>
            </a:extLst>
          </p:cNvPr>
          <p:cNvCxnSpPr>
            <a:cxnSpLocks/>
          </p:cNvCxnSpPr>
          <p:nvPr/>
        </p:nvCxnSpPr>
        <p:spPr>
          <a:xfrm>
            <a:off x="3049219" y="4275620"/>
            <a:ext cx="27432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>
            <a:extLst>
              <a:ext uri="{FF2B5EF4-FFF2-40B4-BE49-F238E27FC236}">
                <a16:creationId xmlns:a16="http://schemas.microsoft.com/office/drawing/2014/main" id="{10FBA76F-91DA-4FE4-B911-8DAA12DBD7F9}"/>
              </a:ext>
            </a:extLst>
          </p:cNvPr>
          <p:cNvCxnSpPr>
            <a:cxnSpLocks/>
          </p:cNvCxnSpPr>
          <p:nvPr/>
        </p:nvCxnSpPr>
        <p:spPr>
          <a:xfrm>
            <a:off x="3407995" y="4275620"/>
            <a:ext cx="27432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>
            <a:extLst>
              <a:ext uri="{FF2B5EF4-FFF2-40B4-BE49-F238E27FC236}">
                <a16:creationId xmlns:a16="http://schemas.microsoft.com/office/drawing/2014/main" id="{ECFB5299-5C3B-46A9-B824-2F4F94A52B8E}"/>
              </a:ext>
            </a:extLst>
          </p:cNvPr>
          <p:cNvCxnSpPr>
            <a:cxnSpLocks/>
          </p:cNvCxnSpPr>
          <p:nvPr/>
        </p:nvCxnSpPr>
        <p:spPr>
          <a:xfrm>
            <a:off x="3767812" y="4275620"/>
            <a:ext cx="27432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9" name="Picture 68" descr="A picture containing text&#10;&#10;Description automatically generated">
            <a:extLst>
              <a:ext uri="{FF2B5EF4-FFF2-40B4-BE49-F238E27FC236}">
                <a16:creationId xmlns:a16="http://schemas.microsoft.com/office/drawing/2014/main" id="{D28F13EB-48D5-49E7-A956-2CD67FEB8B9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1567" y="2355675"/>
            <a:ext cx="5218176" cy="3892296"/>
          </a:xfrm>
          <a:prstGeom prst="rect">
            <a:avLst/>
          </a:prstGeom>
        </p:spPr>
      </p:pic>
      <p:sp>
        <p:nvSpPr>
          <p:cNvPr id="70" name="TextBox 69">
            <a:extLst>
              <a:ext uri="{FF2B5EF4-FFF2-40B4-BE49-F238E27FC236}">
                <a16:creationId xmlns:a16="http://schemas.microsoft.com/office/drawing/2014/main" id="{4B3C2F82-2E13-4F91-975E-D1B767E60D2F}"/>
              </a:ext>
            </a:extLst>
          </p:cNvPr>
          <p:cNvSpPr txBox="1"/>
          <p:nvPr/>
        </p:nvSpPr>
        <p:spPr>
          <a:xfrm>
            <a:off x="7114106" y="4121327"/>
            <a:ext cx="279595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UN   B   UN  B   UN   B   UN   B   UN  B    UN  B   UN   B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E5771D43-8C1E-4CAA-9533-B38A2895A9B4}"/>
              </a:ext>
            </a:extLst>
          </p:cNvPr>
          <p:cNvSpPr txBox="1"/>
          <p:nvPr/>
        </p:nvSpPr>
        <p:spPr>
          <a:xfrm>
            <a:off x="7888750" y="3584294"/>
            <a:ext cx="66396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>
                <a:latin typeface="Arial" panose="020B0604020202020204" pitchFamily="34" charset="0"/>
                <a:cs typeface="Arial" panose="020B0604020202020204" pitchFamily="34" charset="0"/>
              </a:rPr>
              <a:t>BRC7</a:t>
            </a:r>
          </a:p>
        </p:txBody>
      </p:sp>
      <p:sp>
        <p:nvSpPr>
          <p:cNvPr id="72" name="Isosceles Triangle 71">
            <a:extLst>
              <a:ext uri="{FF2B5EF4-FFF2-40B4-BE49-F238E27FC236}">
                <a16:creationId xmlns:a16="http://schemas.microsoft.com/office/drawing/2014/main" id="{B3CC88DF-4BC8-49E0-A306-F5B9E12097D6}"/>
              </a:ext>
            </a:extLst>
          </p:cNvPr>
          <p:cNvSpPr/>
          <p:nvPr/>
        </p:nvSpPr>
        <p:spPr>
          <a:xfrm>
            <a:off x="7662846" y="3850730"/>
            <a:ext cx="1015790" cy="136142"/>
          </a:xfrm>
          <a:prstGeom prst="triangle">
            <a:avLst>
              <a:gd name="adj" fmla="val 100000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19ED1F94-6F1D-49AF-97E4-16B3F2E80CB8}"/>
              </a:ext>
            </a:extLst>
          </p:cNvPr>
          <p:cNvSpPr txBox="1"/>
          <p:nvPr/>
        </p:nvSpPr>
        <p:spPr>
          <a:xfrm>
            <a:off x="7556603" y="3955732"/>
            <a:ext cx="117211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0.07   0.15    0.30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3A3B97E4-F803-4443-95A6-6A267405D099}"/>
              </a:ext>
            </a:extLst>
          </p:cNvPr>
          <p:cNvSpPr txBox="1"/>
          <p:nvPr/>
        </p:nvSpPr>
        <p:spPr>
          <a:xfrm>
            <a:off x="8642615" y="3584294"/>
            <a:ext cx="127951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>
                <a:latin typeface="Arial" panose="020B0604020202020204" pitchFamily="34" charset="0"/>
                <a:cs typeface="Arial" panose="020B0604020202020204" pitchFamily="34" charset="0"/>
              </a:rPr>
              <a:t>BRC7-T1980I</a:t>
            </a:r>
          </a:p>
        </p:txBody>
      </p:sp>
      <p:sp>
        <p:nvSpPr>
          <p:cNvPr id="75" name="Isosceles Triangle 74">
            <a:extLst>
              <a:ext uri="{FF2B5EF4-FFF2-40B4-BE49-F238E27FC236}">
                <a16:creationId xmlns:a16="http://schemas.microsoft.com/office/drawing/2014/main" id="{1A68E7B7-BED4-4327-8F96-4FFF22CC3E70}"/>
              </a:ext>
            </a:extLst>
          </p:cNvPr>
          <p:cNvSpPr/>
          <p:nvPr/>
        </p:nvSpPr>
        <p:spPr>
          <a:xfrm>
            <a:off x="8795271" y="3846685"/>
            <a:ext cx="1015790" cy="136142"/>
          </a:xfrm>
          <a:prstGeom prst="triangle">
            <a:avLst>
              <a:gd name="adj" fmla="val 100000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F78C5D31-DD27-404A-ADE4-840256B0A8E8}"/>
              </a:ext>
            </a:extLst>
          </p:cNvPr>
          <p:cNvSpPr txBox="1"/>
          <p:nvPr/>
        </p:nvSpPr>
        <p:spPr>
          <a:xfrm>
            <a:off x="8697397" y="3955732"/>
            <a:ext cx="143821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0.07   0.15   0.30  (µg)</a:t>
            </a: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EFFEEACD-6020-4854-B439-EB56E2870652}"/>
              </a:ext>
            </a:extLst>
          </p:cNvPr>
          <p:cNvSpPr txBox="1"/>
          <p:nvPr/>
        </p:nvSpPr>
        <p:spPr>
          <a:xfrm>
            <a:off x="7108031" y="3713680"/>
            <a:ext cx="69281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>
                <a:latin typeface="Arial" panose="020B0604020202020204" pitchFamily="34" charset="0"/>
                <a:cs typeface="Arial" panose="020B0604020202020204" pitchFamily="34" charset="0"/>
              </a:rPr>
              <a:t>Beads</a:t>
            </a:r>
          </a:p>
        </p:txBody>
      </p:sp>
      <p:cxnSp>
        <p:nvCxnSpPr>
          <p:cNvPr id="78" name="Straight Connector 77">
            <a:extLst>
              <a:ext uri="{FF2B5EF4-FFF2-40B4-BE49-F238E27FC236}">
                <a16:creationId xmlns:a16="http://schemas.microsoft.com/office/drawing/2014/main" id="{BDBD8759-566D-46C0-9657-ECDBD64FA5A6}"/>
              </a:ext>
            </a:extLst>
          </p:cNvPr>
          <p:cNvCxnSpPr>
            <a:cxnSpLocks/>
          </p:cNvCxnSpPr>
          <p:nvPr/>
        </p:nvCxnSpPr>
        <p:spPr>
          <a:xfrm>
            <a:off x="7237361" y="4153979"/>
            <a:ext cx="27432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Straight Connector 78">
            <a:extLst>
              <a:ext uri="{FF2B5EF4-FFF2-40B4-BE49-F238E27FC236}">
                <a16:creationId xmlns:a16="http://schemas.microsoft.com/office/drawing/2014/main" id="{680B6594-E71E-4B91-BE48-05A80A169122}"/>
              </a:ext>
            </a:extLst>
          </p:cNvPr>
          <p:cNvCxnSpPr>
            <a:cxnSpLocks/>
          </p:cNvCxnSpPr>
          <p:nvPr/>
        </p:nvCxnSpPr>
        <p:spPr>
          <a:xfrm>
            <a:off x="7605663" y="4153979"/>
            <a:ext cx="27432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Straight Connector 79">
            <a:extLst>
              <a:ext uri="{FF2B5EF4-FFF2-40B4-BE49-F238E27FC236}">
                <a16:creationId xmlns:a16="http://schemas.microsoft.com/office/drawing/2014/main" id="{213E756D-2B30-4E71-817A-A351EDBF79CE}"/>
              </a:ext>
            </a:extLst>
          </p:cNvPr>
          <p:cNvCxnSpPr>
            <a:cxnSpLocks/>
          </p:cNvCxnSpPr>
          <p:nvPr/>
        </p:nvCxnSpPr>
        <p:spPr>
          <a:xfrm>
            <a:off x="7995113" y="4153979"/>
            <a:ext cx="27432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Straight Connector 80">
            <a:extLst>
              <a:ext uri="{FF2B5EF4-FFF2-40B4-BE49-F238E27FC236}">
                <a16:creationId xmlns:a16="http://schemas.microsoft.com/office/drawing/2014/main" id="{52297E5B-5E30-4A85-A31C-09C0730092CE}"/>
              </a:ext>
            </a:extLst>
          </p:cNvPr>
          <p:cNvCxnSpPr>
            <a:cxnSpLocks/>
          </p:cNvCxnSpPr>
          <p:nvPr/>
        </p:nvCxnSpPr>
        <p:spPr>
          <a:xfrm>
            <a:off x="8363415" y="4153979"/>
            <a:ext cx="27432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Straight Connector 81">
            <a:extLst>
              <a:ext uri="{FF2B5EF4-FFF2-40B4-BE49-F238E27FC236}">
                <a16:creationId xmlns:a16="http://schemas.microsoft.com/office/drawing/2014/main" id="{D9DBC78E-E41C-44E1-9062-AA5D1836072D}"/>
              </a:ext>
            </a:extLst>
          </p:cNvPr>
          <p:cNvCxnSpPr>
            <a:cxnSpLocks/>
          </p:cNvCxnSpPr>
          <p:nvPr/>
        </p:nvCxnSpPr>
        <p:spPr>
          <a:xfrm>
            <a:off x="8752870" y="4153979"/>
            <a:ext cx="27432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Straight Connector 82">
            <a:extLst>
              <a:ext uri="{FF2B5EF4-FFF2-40B4-BE49-F238E27FC236}">
                <a16:creationId xmlns:a16="http://schemas.microsoft.com/office/drawing/2014/main" id="{74904573-A29F-4887-B05A-11D12AA95D6B}"/>
              </a:ext>
            </a:extLst>
          </p:cNvPr>
          <p:cNvCxnSpPr>
            <a:cxnSpLocks/>
          </p:cNvCxnSpPr>
          <p:nvPr/>
        </p:nvCxnSpPr>
        <p:spPr>
          <a:xfrm>
            <a:off x="9121172" y="4153979"/>
            <a:ext cx="27432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Straight Connector 83">
            <a:extLst>
              <a:ext uri="{FF2B5EF4-FFF2-40B4-BE49-F238E27FC236}">
                <a16:creationId xmlns:a16="http://schemas.microsoft.com/office/drawing/2014/main" id="{9673159A-2F2D-45C2-94B2-9471B458795F}"/>
              </a:ext>
            </a:extLst>
          </p:cNvPr>
          <p:cNvCxnSpPr>
            <a:cxnSpLocks/>
          </p:cNvCxnSpPr>
          <p:nvPr/>
        </p:nvCxnSpPr>
        <p:spPr>
          <a:xfrm>
            <a:off x="9480989" y="4153979"/>
            <a:ext cx="27432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5" name="Rectangle 84">
            <a:extLst>
              <a:ext uri="{FF2B5EF4-FFF2-40B4-BE49-F238E27FC236}">
                <a16:creationId xmlns:a16="http://schemas.microsoft.com/office/drawing/2014/main" id="{6968B239-0D12-44E9-933D-801646B42671}"/>
              </a:ext>
            </a:extLst>
          </p:cNvPr>
          <p:cNvSpPr/>
          <p:nvPr/>
        </p:nvSpPr>
        <p:spPr>
          <a:xfrm>
            <a:off x="7108031" y="4301823"/>
            <a:ext cx="2892127" cy="54534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725953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150</Words>
  <Application>Microsoft Office PowerPoint</Application>
  <PresentationFormat>Widescreen</PresentationFormat>
  <Paragraphs>33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Jimenez Sainz, Judit</dc:creator>
  <cp:lastModifiedBy>Jimenez Sainz, Judit</cp:lastModifiedBy>
  <cp:revision>1</cp:revision>
  <dcterms:created xsi:type="dcterms:W3CDTF">2022-05-10T15:25:39Z</dcterms:created>
  <dcterms:modified xsi:type="dcterms:W3CDTF">2022-05-10T15:33:40Z</dcterms:modified>
</cp:coreProperties>
</file>