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69" d="100"/>
          <a:sy n="69" d="100"/>
        </p:scale>
        <p:origin x="84" y="1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8CC01-D539-4433-BC3C-9D7882AD5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68C5FC-3564-4940-B4E5-43EF1ADBE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1C1B9-4157-4686-B53B-2FE1B6887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7622F-B058-4D10-A08A-DB0FB1193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B34D8-CE97-4374-86EC-02240F049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944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45099-BE78-43A2-85F5-FBE57342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438FA9-BB66-4DF1-85D2-1F792BB889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9954F-4A10-4BB6-8421-66CFEA833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F574F-0E9A-4E56-B470-87221AF7D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AB30F-46D1-48CF-812C-0F6AAABF3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804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C782D-A6E3-4658-B31F-8750A5F29F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0A8B76-81BA-4951-B7F7-46D3AFA0D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EA35C-B1BB-4507-98AC-3D5C2EB2C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D0040-FBFE-478B-81AE-2C023A223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D79267-C15B-4ACA-8D69-4729B1941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682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5B3C6-53D3-49C4-BF25-430D449F7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101C6-73D1-4C11-907B-BE22F7CE6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08056-1D1F-467B-9A6F-703AD1B09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CE2D55-9FD4-49F9-8A68-582749B88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550CF-7B16-4D5E-BDB2-E78C1F6E0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29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42D32-2402-41AB-AAD9-52A3D2822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08DBA-C144-45B6-A7F6-A007DA0C5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8281B-832C-4514-97C5-AB35AFF17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AA0C8-4023-4C87-AAFA-FE523E40B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CE151F-969E-4749-B345-D72F1C844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991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1FDAC-2AB2-4C84-BC5C-C30735251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52CBA-A872-47A6-AE46-E04AE23DC5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2A119-C7DD-4B60-AD63-BD1972CAA5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55D034-B71B-40C1-9BE0-8C0E6B590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AC54BD-C93D-4D17-B80A-AE84C395A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C7069D-0A3B-4C89-A042-B8371DB30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38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41C7-3B74-44E4-A9C2-46B3B9C2B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15EDC-3487-46FD-A4E1-0F50818743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DAA7C3-F82B-49D7-80FB-4E6DDF8B22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861C7F-F88F-41FC-A454-685158B405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C8DFC0-B250-44C8-8404-59C9CE8DE9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77459F-1D1B-4B4A-8C71-8E53E8A2F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93002F-3BC0-4A57-A12A-561EDEA81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5DB2D3-FCCF-4E18-ACA1-C4277280D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97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8C743-DEDE-4AD5-A569-A9434D8DD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9746B0-3222-4702-8B7B-2401C4396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897615-A49A-471C-8AF0-B492868EC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F7A6D5-DCEF-4FC9-8E37-5F8CF8A82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4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96D3D-C07A-42D9-8E7E-AE5AA7C41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2AA109-1956-4C07-BC89-B5B593A2F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DE318F-F91E-49A2-A175-04778B1F2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09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B3699-E4C2-4A0D-98BA-94D4C4BA1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BA69B-0388-4AD8-8F2D-46DF22AC6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24E3EF-3581-419A-A9C4-AB4B8B7E06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27684-AD60-4F44-9B11-6CEE569C6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4D4382-6C6B-4E28-9BB9-51183B5CB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BA6A56-5B85-4B8A-9E89-FF50809BC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27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1A39F-3A7D-4DA8-9460-8B16C9F9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9FF631-7097-4B4C-A238-E80F77CA91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DA4194-FD2A-43E2-9FD1-515F74FEEB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98E2F4-068A-4922-876A-183DB4341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635299-CACB-4EA3-959C-2B0809C09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DFE876-ECCF-43FA-8B5C-8180A75B8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010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8E7A21-E32E-4258-9DE9-7A717317B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4E2E7A-4E35-4D8F-A5E6-44327201A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43C1D-93C3-4E05-8386-C317F57EF1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E0FD1-EAF8-4E1C-964F-330308419BEC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4D76CC-2B02-43A3-BFAE-FDC7522C4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B148A-FCCB-4A40-B74F-98D85F7D3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BDE11-F455-45CE-9DE7-408B90E3ED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2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57B4B018-92A9-45DE-89DC-CC2043AC4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865" y="-49529"/>
            <a:ext cx="488650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2A9F59-96BB-468C-888D-203D49E0A334}"/>
              </a:ext>
            </a:extLst>
          </p:cNvPr>
          <p:cNvSpPr txBox="1"/>
          <p:nvPr/>
        </p:nvSpPr>
        <p:spPr>
          <a:xfrm rot="16200000">
            <a:off x="1842821" y="1070456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EB9D2C-3E52-409D-8DEF-E63A8634C633}"/>
              </a:ext>
            </a:extLst>
          </p:cNvPr>
          <p:cNvSpPr txBox="1"/>
          <p:nvPr/>
        </p:nvSpPr>
        <p:spPr>
          <a:xfrm rot="16200000">
            <a:off x="1417782" y="927051"/>
            <a:ext cx="963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 Protein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841DF0-FDE5-47FF-828E-F8FC99732B16}"/>
              </a:ext>
            </a:extLst>
          </p:cNvPr>
          <p:cNvSpPr txBox="1"/>
          <p:nvPr/>
        </p:nvSpPr>
        <p:spPr>
          <a:xfrm>
            <a:off x="1002911" y="1581705"/>
            <a:ext cx="713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D33FD5-706F-4FAB-8766-278B7C0C7281}"/>
              </a:ext>
            </a:extLst>
          </p:cNvPr>
          <p:cNvSpPr txBox="1"/>
          <p:nvPr/>
        </p:nvSpPr>
        <p:spPr>
          <a:xfrm>
            <a:off x="1008091" y="2306724"/>
            <a:ext cx="7296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dsDNA*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5C66EAA-B2D1-4080-B83D-BB83B3DF0727}"/>
              </a:ext>
            </a:extLst>
          </p:cNvPr>
          <p:cNvCxnSpPr>
            <a:cxnSpLocks/>
          </p:cNvCxnSpPr>
          <p:nvPr/>
        </p:nvCxnSpPr>
        <p:spPr>
          <a:xfrm>
            <a:off x="1646877" y="1732963"/>
            <a:ext cx="80344" cy="0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5C77BA1-DCDF-4CBF-B2D7-AEFD5E2F59F8}"/>
              </a:ext>
            </a:extLst>
          </p:cNvPr>
          <p:cNvSpPr txBox="1"/>
          <p:nvPr/>
        </p:nvSpPr>
        <p:spPr>
          <a:xfrm>
            <a:off x="2260198" y="862541"/>
            <a:ext cx="1181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BRCA2 WT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AEE1D3-E8D8-4E8E-A6AB-77AD560DCA82}"/>
              </a:ext>
            </a:extLst>
          </p:cNvPr>
          <p:cNvSpPr txBox="1"/>
          <p:nvPr/>
        </p:nvSpPr>
        <p:spPr>
          <a:xfrm>
            <a:off x="3509246" y="862541"/>
            <a:ext cx="740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221459EC-13B9-4F32-9B87-DF975241A437}"/>
              </a:ext>
            </a:extLst>
          </p:cNvPr>
          <p:cNvSpPr>
            <a:spLocks/>
          </p:cNvSpPr>
          <p:nvPr/>
        </p:nvSpPr>
        <p:spPr>
          <a:xfrm flipH="1">
            <a:off x="3367797" y="1087268"/>
            <a:ext cx="821219" cy="20852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B4FCFA-69CD-46FC-9441-94E00A68FF0D}"/>
              </a:ext>
            </a:extLst>
          </p:cNvPr>
          <p:cNvSpPr txBox="1"/>
          <p:nvPr/>
        </p:nvSpPr>
        <p:spPr>
          <a:xfrm>
            <a:off x="3265919" y="1259924"/>
            <a:ext cx="15279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0  12  25  60    (</a:t>
            </a:r>
            <a:r>
              <a:rPr lang="en-US" sz="12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nM</a:t>
            </a:r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BCFFE4-8B73-4A3E-B424-B612E952E2C1}"/>
              </a:ext>
            </a:extLst>
          </p:cNvPr>
          <p:cNvSpPr txBox="1"/>
          <p:nvPr/>
        </p:nvSpPr>
        <p:spPr>
          <a:xfrm>
            <a:off x="2328953" y="1259924"/>
            <a:ext cx="11689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0  12  25  60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27A160-DF56-43EC-8D14-AB77C75E21FD}"/>
              </a:ext>
            </a:extLst>
          </p:cNvPr>
          <p:cNvSpPr txBox="1"/>
          <p:nvPr/>
        </p:nvSpPr>
        <p:spPr>
          <a:xfrm>
            <a:off x="1802901" y="2579639"/>
            <a:ext cx="28231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1      2    3     4     5     6     7    8     9    10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A7BC15-0B9C-4317-879C-6CF5FE50C06F}"/>
              </a:ext>
            </a:extLst>
          </p:cNvPr>
          <p:cNvSpPr txBox="1"/>
          <p:nvPr/>
        </p:nvSpPr>
        <p:spPr>
          <a:xfrm>
            <a:off x="865392" y="545333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6DF35C7-17C6-4B16-A71C-3AC4961113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5" t="60207" r="35139" b="25117"/>
          <a:stretch/>
        </p:blipFill>
        <p:spPr>
          <a:xfrm>
            <a:off x="1737779" y="1483217"/>
            <a:ext cx="2596290" cy="11344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75FA3D6B-C3F9-419F-810C-BD81A7DAC1B4}"/>
              </a:ext>
            </a:extLst>
          </p:cNvPr>
          <p:cNvSpPr>
            <a:spLocks/>
          </p:cNvSpPr>
          <p:nvPr/>
        </p:nvSpPr>
        <p:spPr>
          <a:xfrm flipH="1">
            <a:off x="2438643" y="1096239"/>
            <a:ext cx="821219" cy="20852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A0CD32-8BB2-40AF-A340-6EC125C33628}"/>
              </a:ext>
            </a:extLst>
          </p:cNvPr>
          <p:cNvCxnSpPr>
            <a:cxnSpLocks/>
          </p:cNvCxnSpPr>
          <p:nvPr/>
        </p:nvCxnSpPr>
        <p:spPr>
          <a:xfrm>
            <a:off x="1642313" y="2453792"/>
            <a:ext cx="80344" cy="0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C4C2CCD7-89A5-4490-B31D-201914EF5F5B}"/>
              </a:ext>
            </a:extLst>
          </p:cNvPr>
          <p:cNvSpPr/>
          <p:nvPr/>
        </p:nvSpPr>
        <p:spPr>
          <a:xfrm>
            <a:off x="6991643" y="3981157"/>
            <a:ext cx="2152357" cy="1533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624F4A-C458-44FC-AB72-22806C8B83B8}"/>
              </a:ext>
            </a:extLst>
          </p:cNvPr>
          <p:cNvSpPr txBox="1"/>
          <p:nvPr/>
        </p:nvSpPr>
        <p:spPr>
          <a:xfrm rot="16200000">
            <a:off x="7085900" y="3584175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3201AA-CD16-4683-AF8C-7882EB8D6433}"/>
              </a:ext>
            </a:extLst>
          </p:cNvPr>
          <p:cNvSpPr txBox="1"/>
          <p:nvPr/>
        </p:nvSpPr>
        <p:spPr>
          <a:xfrm rot="16200000">
            <a:off x="6742270" y="3431794"/>
            <a:ext cx="963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 Protein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89F421-1CAF-4771-BA39-BCEC7B4A1914}"/>
              </a:ext>
            </a:extLst>
          </p:cNvPr>
          <p:cNvSpPr txBox="1"/>
          <p:nvPr/>
        </p:nvSpPr>
        <p:spPr>
          <a:xfrm>
            <a:off x="7290603" y="3262517"/>
            <a:ext cx="1181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BRCA2 WT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8CBE40-A281-4827-A11F-FA50BAE3C9E2}"/>
              </a:ext>
            </a:extLst>
          </p:cNvPr>
          <p:cNvSpPr txBox="1"/>
          <p:nvPr/>
        </p:nvSpPr>
        <p:spPr>
          <a:xfrm>
            <a:off x="8332120" y="3289426"/>
            <a:ext cx="740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D9D71F4A-1667-498C-8EA8-D3CC6293539B}"/>
              </a:ext>
            </a:extLst>
          </p:cNvPr>
          <p:cNvSpPr>
            <a:spLocks/>
          </p:cNvSpPr>
          <p:nvPr/>
        </p:nvSpPr>
        <p:spPr>
          <a:xfrm flipH="1">
            <a:off x="8264805" y="3514153"/>
            <a:ext cx="747084" cy="20852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8A1206-2DA7-47CC-AE5A-2C323FD1FF82}"/>
              </a:ext>
            </a:extLst>
          </p:cNvPr>
          <p:cNvSpPr txBox="1"/>
          <p:nvPr/>
        </p:nvSpPr>
        <p:spPr>
          <a:xfrm>
            <a:off x="8190671" y="3741068"/>
            <a:ext cx="14414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0 12 25 60    (</a:t>
            </a:r>
            <a:r>
              <a:rPr lang="en-US" sz="12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nM</a:t>
            </a:r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B868618-06FB-4724-8D6C-46433986A1A6}"/>
              </a:ext>
            </a:extLst>
          </p:cNvPr>
          <p:cNvSpPr txBox="1"/>
          <p:nvPr/>
        </p:nvSpPr>
        <p:spPr>
          <a:xfrm>
            <a:off x="7439160" y="3744082"/>
            <a:ext cx="1039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0 12 25 60   </a:t>
            </a:r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7C1097B2-34CC-48BA-9812-ECC806DE1E40}"/>
              </a:ext>
            </a:extLst>
          </p:cNvPr>
          <p:cNvSpPr>
            <a:spLocks/>
          </p:cNvSpPr>
          <p:nvPr/>
        </p:nvSpPr>
        <p:spPr>
          <a:xfrm flipH="1">
            <a:off x="7512112" y="3523124"/>
            <a:ext cx="747084" cy="20852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258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48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2</cp:revision>
  <dcterms:created xsi:type="dcterms:W3CDTF">2022-05-09T19:01:08Z</dcterms:created>
  <dcterms:modified xsi:type="dcterms:W3CDTF">2022-05-09T20:16:07Z</dcterms:modified>
</cp:coreProperties>
</file>