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30413E-E0F3-3F42-8FCC-52CAB83FCDA0}" v="21" dt="2022-10-26T11:14:34.5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6"/>
    <p:restoredTop sz="94684"/>
  </p:normalViewPr>
  <p:slideViewPr>
    <p:cSldViewPr snapToGrid="0" snapToObjects="1">
      <p:cViewPr varScale="1">
        <p:scale>
          <a:sx n="106" d="100"/>
          <a:sy n="106" d="100"/>
        </p:scale>
        <p:origin x="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Brandon" userId="b42b122e-971d-46ab-a9e8-b8f197fc022c" providerId="ADAL" clId="{5330413E-E0F3-3F42-8FCC-52CAB83FCDA0}"/>
    <pc:docChg chg="undo custSel addSld modSld">
      <pc:chgData name="Amanda Brandon" userId="b42b122e-971d-46ab-a9e8-b8f197fc022c" providerId="ADAL" clId="{5330413E-E0F3-3F42-8FCC-52CAB83FCDA0}" dt="2022-10-26T11:17:34.468" v="229" actId="1037"/>
      <pc:docMkLst>
        <pc:docMk/>
      </pc:docMkLst>
      <pc:sldChg chg="addSp delSp modSp new mod">
        <pc:chgData name="Amanda Brandon" userId="b42b122e-971d-46ab-a9e8-b8f197fc022c" providerId="ADAL" clId="{5330413E-E0F3-3F42-8FCC-52CAB83FCDA0}" dt="2022-10-26T11:14:19.256" v="90" actId="1076"/>
        <pc:sldMkLst>
          <pc:docMk/>
          <pc:sldMk cId="2003990057" sldId="260"/>
        </pc:sldMkLst>
        <pc:spChg chg="add mod">
          <ac:chgData name="Amanda Brandon" userId="b42b122e-971d-46ab-a9e8-b8f197fc022c" providerId="ADAL" clId="{5330413E-E0F3-3F42-8FCC-52CAB83FCDA0}" dt="2022-10-26T10:54:31.080" v="12" actId="20577"/>
          <ac:spMkLst>
            <pc:docMk/>
            <pc:sldMk cId="2003990057" sldId="260"/>
            <ac:spMk id="2" creationId="{522E64D6-A085-0C14-BAD5-CA39C4F56CA2}"/>
          </ac:spMkLst>
        </pc:spChg>
        <pc:spChg chg="add mod">
          <ac:chgData name="Amanda Brandon" userId="b42b122e-971d-46ab-a9e8-b8f197fc022c" providerId="ADAL" clId="{5330413E-E0F3-3F42-8FCC-52CAB83FCDA0}" dt="2022-10-26T10:58:05.537" v="18"/>
          <ac:spMkLst>
            <pc:docMk/>
            <pc:sldMk cId="2003990057" sldId="260"/>
            <ac:spMk id="5" creationId="{9F3F441B-BD4F-9378-95E6-D5837CF3268C}"/>
          </ac:spMkLst>
        </pc:spChg>
        <pc:spChg chg="add mod">
          <ac:chgData name="Amanda Brandon" userId="b42b122e-971d-46ab-a9e8-b8f197fc022c" providerId="ADAL" clId="{5330413E-E0F3-3F42-8FCC-52CAB83FCDA0}" dt="2022-10-26T10:58:05.537" v="18"/>
          <ac:spMkLst>
            <pc:docMk/>
            <pc:sldMk cId="2003990057" sldId="260"/>
            <ac:spMk id="6" creationId="{1A0E3E59-8C79-8016-4EE2-CB743585809D}"/>
          </ac:spMkLst>
        </pc:spChg>
        <pc:spChg chg="add mod">
          <ac:chgData name="Amanda Brandon" userId="b42b122e-971d-46ab-a9e8-b8f197fc022c" providerId="ADAL" clId="{5330413E-E0F3-3F42-8FCC-52CAB83FCDA0}" dt="2022-10-26T11:02:22.695" v="62" actId="20577"/>
          <ac:spMkLst>
            <pc:docMk/>
            <pc:sldMk cId="2003990057" sldId="260"/>
            <ac:spMk id="7" creationId="{E3C1DD9E-A266-D5BA-D3EF-5158905D980C}"/>
          </ac:spMkLst>
        </pc:spChg>
        <pc:spChg chg="add mod">
          <ac:chgData name="Amanda Brandon" userId="b42b122e-971d-46ab-a9e8-b8f197fc022c" providerId="ADAL" clId="{5330413E-E0F3-3F42-8FCC-52CAB83FCDA0}" dt="2022-10-26T11:01:38.850" v="36" actId="14100"/>
          <ac:spMkLst>
            <pc:docMk/>
            <pc:sldMk cId="2003990057" sldId="260"/>
            <ac:spMk id="12" creationId="{53D81AAB-F55A-5B32-702E-7D0717EBBF75}"/>
          </ac:spMkLst>
        </pc:spChg>
        <pc:spChg chg="add mod">
          <ac:chgData name="Amanda Brandon" userId="b42b122e-971d-46ab-a9e8-b8f197fc022c" providerId="ADAL" clId="{5330413E-E0F3-3F42-8FCC-52CAB83FCDA0}" dt="2022-10-26T11:01:52.375" v="46" actId="1037"/>
          <ac:spMkLst>
            <pc:docMk/>
            <pc:sldMk cId="2003990057" sldId="260"/>
            <ac:spMk id="13" creationId="{EF887BF5-1D78-DD74-F5A2-D3AF667DAA15}"/>
          </ac:spMkLst>
        </pc:spChg>
        <pc:spChg chg="add mod">
          <ac:chgData name="Amanda Brandon" userId="b42b122e-971d-46ab-a9e8-b8f197fc022c" providerId="ADAL" clId="{5330413E-E0F3-3F42-8FCC-52CAB83FCDA0}" dt="2022-10-26T11:02:01.030" v="51" actId="1036"/>
          <ac:spMkLst>
            <pc:docMk/>
            <pc:sldMk cId="2003990057" sldId="260"/>
            <ac:spMk id="14" creationId="{7E1FD590-D3CF-1D1B-AEB1-8451C6EF87B8}"/>
          </ac:spMkLst>
        </pc:spChg>
        <pc:picChg chg="add del mod">
          <ac:chgData name="Amanda Brandon" userId="b42b122e-971d-46ab-a9e8-b8f197fc022c" providerId="ADAL" clId="{5330413E-E0F3-3F42-8FCC-52CAB83FCDA0}" dt="2022-10-26T10:56:33.431" v="15" actId="478"/>
          <ac:picMkLst>
            <pc:docMk/>
            <pc:sldMk cId="2003990057" sldId="260"/>
            <ac:picMk id="3" creationId="{EE3C81B5-AA2A-0868-A268-9BC0B30D4894}"/>
          </ac:picMkLst>
        </pc:picChg>
        <pc:picChg chg="add mod">
          <ac:chgData name="Amanda Brandon" userId="b42b122e-971d-46ab-a9e8-b8f197fc022c" providerId="ADAL" clId="{5330413E-E0F3-3F42-8FCC-52CAB83FCDA0}" dt="2022-10-26T11:01:45.717" v="39" actId="1076"/>
          <ac:picMkLst>
            <pc:docMk/>
            <pc:sldMk cId="2003990057" sldId="260"/>
            <ac:picMk id="4" creationId="{7B93228F-9FDE-F6AC-175C-6ACF45165FC2}"/>
          </ac:picMkLst>
        </pc:picChg>
        <pc:picChg chg="add mod">
          <ac:chgData name="Amanda Brandon" userId="b42b122e-971d-46ab-a9e8-b8f197fc022c" providerId="ADAL" clId="{5330413E-E0F3-3F42-8FCC-52CAB83FCDA0}" dt="2022-10-26T11:01:16.217" v="29" actId="1076"/>
          <ac:picMkLst>
            <pc:docMk/>
            <pc:sldMk cId="2003990057" sldId="260"/>
            <ac:picMk id="8" creationId="{4C7D4AA3-B0FB-3F2F-DFAE-1BA411BBB955}"/>
          </ac:picMkLst>
        </pc:picChg>
        <pc:picChg chg="add del">
          <ac:chgData name="Amanda Brandon" userId="b42b122e-971d-46ab-a9e8-b8f197fc022c" providerId="ADAL" clId="{5330413E-E0F3-3F42-8FCC-52CAB83FCDA0}" dt="2022-10-26T11:00:17.138" v="23" actId="478"/>
          <ac:picMkLst>
            <pc:docMk/>
            <pc:sldMk cId="2003990057" sldId="260"/>
            <ac:picMk id="9" creationId="{73520AD5-0AC5-AA31-93DA-B2B250D42597}"/>
          </ac:picMkLst>
        </pc:picChg>
        <pc:picChg chg="add mod">
          <ac:chgData name="Amanda Brandon" userId="b42b122e-971d-46ab-a9e8-b8f197fc022c" providerId="ADAL" clId="{5330413E-E0F3-3F42-8FCC-52CAB83FCDA0}" dt="2022-10-26T11:01:16.217" v="29" actId="1076"/>
          <ac:picMkLst>
            <pc:docMk/>
            <pc:sldMk cId="2003990057" sldId="260"/>
            <ac:picMk id="10" creationId="{6D8C97CC-5268-AA76-D0ED-5A50076D2E5C}"/>
          </ac:picMkLst>
        </pc:picChg>
        <pc:picChg chg="add del mod">
          <ac:chgData name="Amanda Brandon" userId="b42b122e-971d-46ab-a9e8-b8f197fc022c" providerId="ADAL" clId="{5330413E-E0F3-3F42-8FCC-52CAB83FCDA0}" dt="2022-10-26T11:01:08.142" v="27" actId="478"/>
          <ac:picMkLst>
            <pc:docMk/>
            <pc:sldMk cId="2003990057" sldId="260"/>
            <ac:picMk id="11" creationId="{5543A98A-A2D6-740C-88CF-6A9EB6DA14D7}"/>
          </ac:picMkLst>
        </pc:picChg>
        <pc:picChg chg="add mod">
          <ac:chgData name="Amanda Brandon" userId="b42b122e-971d-46ab-a9e8-b8f197fc022c" providerId="ADAL" clId="{5330413E-E0F3-3F42-8FCC-52CAB83FCDA0}" dt="2022-10-26T11:14:19.256" v="90" actId="1076"/>
          <ac:picMkLst>
            <pc:docMk/>
            <pc:sldMk cId="2003990057" sldId="260"/>
            <ac:picMk id="15" creationId="{AE7A97B2-8891-7656-447A-B79B10FAE9A6}"/>
          </ac:picMkLst>
        </pc:picChg>
      </pc:sldChg>
      <pc:sldChg chg="addSp modSp new mod">
        <pc:chgData name="Amanda Brandon" userId="b42b122e-971d-46ab-a9e8-b8f197fc022c" providerId="ADAL" clId="{5330413E-E0F3-3F42-8FCC-52CAB83FCDA0}" dt="2022-10-26T11:17:34.468" v="229" actId="1037"/>
        <pc:sldMkLst>
          <pc:docMk/>
          <pc:sldMk cId="1927915011" sldId="261"/>
        </pc:sldMkLst>
        <pc:spChg chg="add mod">
          <ac:chgData name="Amanda Brandon" userId="b42b122e-971d-46ab-a9e8-b8f197fc022c" providerId="ADAL" clId="{5330413E-E0F3-3F42-8FCC-52CAB83FCDA0}" dt="2022-10-26T11:02:33.514" v="63"/>
          <ac:spMkLst>
            <pc:docMk/>
            <pc:sldMk cId="1927915011" sldId="261"/>
            <ac:spMk id="2" creationId="{C62A624D-B5F8-7C29-3288-547AA6193788}"/>
          </ac:spMkLst>
        </pc:spChg>
        <pc:spChg chg="add mod">
          <ac:chgData name="Amanda Brandon" userId="b42b122e-971d-46ab-a9e8-b8f197fc022c" providerId="ADAL" clId="{5330413E-E0F3-3F42-8FCC-52CAB83FCDA0}" dt="2022-10-26T11:02:33.514" v="63"/>
          <ac:spMkLst>
            <pc:docMk/>
            <pc:sldMk cId="1927915011" sldId="261"/>
            <ac:spMk id="3" creationId="{92D4B601-B22B-C89C-17A7-D6E95CCA86F2}"/>
          </ac:spMkLst>
        </pc:spChg>
        <pc:spChg chg="add mod">
          <ac:chgData name="Amanda Brandon" userId="b42b122e-971d-46ab-a9e8-b8f197fc022c" providerId="ADAL" clId="{5330413E-E0F3-3F42-8FCC-52CAB83FCDA0}" dt="2022-10-26T11:02:33.514" v="63"/>
          <ac:spMkLst>
            <pc:docMk/>
            <pc:sldMk cId="1927915011" sldId="261"/>
            <ac:spMk id="4" creationId="{6B1873A7-59AC-97CC-F131-D2230D1B67B4}"/>
          </ac:spMkLst>
        </pc:spChg>
        <pc:spChg chg="add mod">
          <ac:chgData name="Amanda Brandon" userId="b42b122e-971d-46ab-a9e8-b8f197fc022c" providerId="ADAL" clId="{5330413E-E0F3-3F42-8FCC-52CAB83FCDA0}" dt="2022-10-26T11:17:23.954" v="193" actId="1037"/>
          <ac:spMkLst>
            <pc:docMk/>
            <pc:sldMk cId="1927915011" sldId="261"/>
            <ac:spMk id="5" creationId="{2BC11575-1E14-3F04-D48F-4E3A09520438}"/>
          </ac:spMkLst>
        </pc:spChg>
        <pc:spChg chg="add mod">
          <ac:chgData name="Amanda Brandon" userId="b42b122e-971d-46ab-a9e8-b8f197fc022c" providerId="ADAL" clId="{5330413E-E0F3-3F42-8FCC-52CAB83FCDA0}" dt="2022-10-26T11:17:28.948" v="209" actId="1037"/>
          <ac:spMkLst>
            <pc:docMk/>
            <pc:sldMk cId="1927915011" sldId="261"/>
            <ac:spMk id="6" creationId="{08F1F581-8FDD-2A9F-E25F-C1E61536C781}"/>
          </ac:spMkLst>
        </pc:spChg>
        <pc:spChg chg="add mod">
          <ac:chgData name="Amanda Brandon" userId="b42b122e-971d-46ab-a9e8-b8f197fc022c" providerId="ADAL" clId="{5330413E-E0F3-3F42-8FCC-52CAB83FCDA0}" dt="2022-10-26T11:17:34.468" v="229" actId="1037"/>
          <ac:spMkLst>
            <pc:docMk/>
            <pc:sldMk cId="1927915011" sldId="261"/>
            <ac:spMk id="7" creationId="{9CB3A888-5AAA-CED0-A5E3-231AA73D5D8B}"/>
          </ac:spMkLst>
        </pc:spChg>
        <pc:spChg chg="add mod">
          <ac:chgData name="Amanda Brandon" userId="b42b122e-971d-46ab-a9e8-b8f197fc022c" providerId="ADAL" clId="{5330413E-E0F3-3F42-8FCC-52CAB83FCDA0}" dt="2022-10-26T11:02:43.587" v="66" actId="20577"/>
          <ac:spMkLst>
            <pc:docMk/>
            <pc:sldMk cId="1927915011" sldId="261"/>
            <ac:spMk id="8" creationId="{9A061F19-B57F-1F8A-5BE0-E37699C4E242}"/>
          </ac:spMkLst>
        </pc:spChg>
        <pc:picChg chg="add mod">
          <ac:chgData name="Amanda Brandon" userId="b42b122e-971d-46ab-a9e8-b8f197fc022c" providerId="ADAL" clId="{5330413E-E0F3-3F42-8FCC-52CAB83FCDA0}" dt="2022-10-26T11:07:19.373" v="88" actId="1076"/>
          <ac:picMkLst>
            <pc:docMk/>
            <pc:sldMk cId="1927915011" sldId="261"/>
            <ac:picMk id="9" creationId="{F2D83B9C-28B1-890E-3999-303987C4B3AA}"/>
          </ac:picMkLst>
        </pc:picChg>
        <pc:picChg chg="add mod">
          <ac:chgData name="Amanda Brandon" userId="b42b122e-971d-46ab-a9e8-b8f197fc022c" providerId="ADAL" clId="{5330413E-E0F3-3F42-8FCC-52CAB83FCDA0}" dt="2022-10-26T11:07:19.373" v="88" actId="1076"/>
          <ac:picMkLst>
            <pc:docMk/>
            <pc:sldMk cId="1927915011" sldId="261"/>
            <ac:picMk id="10" creationId="{510ED6D5-4FF9-47C1-01AD-9715DC6D72CA}"/>
          </ac:picMkLst>
        </pc:picChg>
        <pc:picChg chg="add mod">
          <ac:chgData name="Amanda Brandon" userId="b42b122e-971d-46ab-a9e8-b8f197fc022c" providerId="ADAL" clId="{5330413E-E0F3-3F42-8FCC-52CAB83FCDA0}" dt="2022-10-26T11:07:19.373" v="88" actId="1076"/>
          <ac:picMkLst>
            <pc:docMk/>
            <pc:sldMk cId="1927915011" sldId="261"/>
            <ac:picMk id="11" creationId="{92CBAE41-D829-FD74-DC0E-936D7B3C764F}"/>
          </ac:picMkLst>
        </pc:picChg>
        <pc:picChg chg="add mod">
          <ac:chgData name="Amanda Brandon" userId="b42b122e-971d-46ab-a9e8-b8f197fc022c" providerId="ADAL" clId="{5330413E-E0F3-3F42-8FCC-52CAB83FCDA0}" dt="2022-10-26T11:14:38.326" v="92" actId="1076"/>
          <ac:picMkLst>
            <pc:docMk/>
            <pc:sldMk cId="1927915011" sldId="261"/>
            <ac:picMk id="12" creationId="{118B8C6B-D015-16D9-2EB9-9B9B8C7596F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7F8C5-E3C2-44B1-4534-5C87A51E6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749D15-40C6-EA1E-5537-F00B80E8A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F396A-DF7B-4E0A-DD2A-FC804A3DE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FBD18-72A1-D280-208F-2DF19C57D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9418E-0457-3416-2D13-79CE713B2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70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C8C8B-87E4-3720-85D5-ADD61211A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AC783D-478A-A66C-CA9F-2AA75DAC8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CE8B6-B6FD-A238-FFC2-125DAF9EE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C4ADF-2D89-EB2F-5FBE-D7FB8C37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75DA8-06B6-02F7-941A-FD69E7A5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4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C5C56E-F77C-4530-462A-23C4AD187E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2EDF07-61DB-F560-D49A-7A0E1E2C8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1D82C-989F-DA72-BC9F-DC9843F83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53E24-2330-4306-706F-ACCC5FB83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540AB-1A26-BE0C-8F7B-604C2DADA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00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DBCD-C841-97A3-1D4B-AABF21883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431E4-AF4C-A927-8855-679AB29B8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E3BE0-8972-78F1-7A30-21720E6D7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D3446-2998-918C-5C23-72BAF962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85795-512F-6275-9CDC-0552D8F23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8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7BF24-1ECB-0658-8775-ED7135DB4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54E84B-B8FC-717A-9060-620D458D7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32B6D-0894-3543-1289-0BED666DA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FD6E3-3D11-5946-FCE5-0228AB870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61FBF-EA65-8CA7-3F73-8BA10C96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1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DF6AF-3B88-C611-A37A-1BBB2F609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13BAF-7D41-9ED6-0E7F-45B0CECEA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0E90F8-F3F1-8932-605F-18E897423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78AC7-50DA-9A10-8B79-555D1B2BF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9F0C8-E859-50DD-4FB0-6AE4EE9C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9206D-7036-6A24-0B9C-8509A9CA6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69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3352E-3AC4-5776-C88D-FEB3C88AB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A32F0-2541-12A0-7AA2-FE092CC34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15F336-EF92-31BA-80E3-FF2EC710F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663196-F385-1D66-AC63-8670BA05EE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9CA955-8EDB-B631-08D2-8AEA9B5F1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FCE628-5FA1-CAC7-CE47-5CB4B8C00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013A6-4A68-8550-3572-04F4A7130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83C89-6796-A093-C5C2-58A1F6D33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919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883F0-81FB-EB48-533C-59F7671A0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CF501B-4462-6B0B-DF83-11B2187ED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53F7E-3729-8B68-1245-A60EF9B43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C441C-4D19-146C-70D6-667933F1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567AF-66A4-0DCC-B018-BAE4F318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83560-1046-DBB6-B977-AC800A3F0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3E6A6-5E51-3442-A795-D673A626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55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BDC69-E34A-DE0A-E533-3B31AE6D3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33FE0-6225-3FB0-504D-C4FD032F5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E0C06E-5954-48F6-993E-6D416B20D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2C172-8FF1-1D40-01FD-5D1EA238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41B3A3-45E3-C0F0-2AC0-8C4E799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9D54B-7A13-3699-5F4C-830BDA10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22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84F6E-77C3-F50F-C1D6-B318F1D89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DB721-A193-4798-33AF-1E021A4E90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50EED5-08D1-E65C-ED49-E1528B0DC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F9967-5363-AC76-4165-F80D7CBB0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88220-AE44-3360-CAFB-811A9F1C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59171-DDB2-B7CB-3BEC-E832BFE4F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4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8C8BB-0310-7CB1-6353-5C52AEB83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665D8-8AA0-BF50-074B-8A5B1E512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248F5-AE8C-19AD-B0B1-FE4F6449B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717FC-6AC4-CB4C-8DD7-800C9A0D3F4C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45A48-8C15-8A4A-D12E-26BA0989F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B50FF-AEDD-544C-B185-D556D7962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6B517-2FC1-9C40-94AA-9D537010E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5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0B86263-2A35-C7AA-6213-D9C187739A05}"/>
              </a:ext>
            </a:extLst>
          </p:cNvPr>
          <p:cNvSpPr txBox="1"/>
          <p:nvPr/>
        </p:nvSpPr>
        <p:spPr>
          <a:xfrm>
            <a:off x="119127" y="359698"/>
            <a:ext cx="4375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Insulin signaling proteins for Figure 3 – LIVER</a:t>
            </a:r>
          </a:p>
          <a:p>
            <a:r>
              <a:rPr lang="en-US" dirty="0"/>
              <a:t>Blue box – portion in the paper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2DD55E-D927-B02F-E3BA-A758A8BB5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46004" y="2927350"/>
            <a:ext cx="5600700" cy="1003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DE60F4-9B99-DC01-09BF-AE1512AFB2C4}"/>
              </a:ext>
            </a:extLst>
          </p:cNvPr>
          <p:cNvSpPr txBox="1"/>
          <p:nvPr/>
        </p:nvSpPr>
        <p:spPr>
          <a:xfrm>
            <a:off x="684179" y="314842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pAKT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A8F9CE8-01A3-6B10-453C-B7AFA87B9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78990" y="3122698"/>
            <a:ext cx="3276600" cy="533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C5CFCC-7027-1168-90F4-235BEAA4F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97996" y="4333179"/>
            <a:ext cx="3124200" cy="609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44A6297-BB70-8C8D-ADE0-E687525816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7558296" y="5594131"/>
            <a:ext cx="3136900" cy="685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CB0F41E-54AF-FA77-861C-669383D87B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496804" y="5594131"/>
            <a:ext cx="5499100" cy="660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E8CCDD-9ABB-7094-B600-EDC5F7F49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369804" y="4303783"/>
            <a:ext cx="5676900" cy="7747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56EFA7-7CC1-1FCD-7750-0B0D341564FA}"/>
              </a:ext>
            </a:extLst>
          </p:cNvPr>
          <p:cNvSpPr txBox="1"/>
          <p:nvPr/>
        </p:nvSpPr>
        <p:spPr>
          <a:xfrm>
            <a:off x="479227" y="4453313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tAKT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1B1461-DAF4-5C1B-0766-AD47E951C52F}"/>
              </a:ext>
            </a:extLst>
          </p:cNvPr>
          <p:cNvSpPr txBox="1"/>
          <p:nvPr/>
        </p:nvSpPr>
        <p:spPr>
          <a:xfrm>
            <a:off x="418081" y="5739665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sp>
        <p:nvSpPr>
          <p:cNvPr id="33" name="Frame 32">
            <a:extLst>
              <a:ext uri="{FF2B5EF4-FFF2-40B4-BE49-F238E27FC236}">
                <a16:creationId xmlns:a16="http://schemas.microsoft.com/office/drawing/2014/main" id="{0306E3DE-0622-FFD6-5910-91C083F5A3BD}"/>
              </a:ext>
            </a:extLst>
          </p:cNvPr>
          <p:cNvSpPr/>
          <p:nvPr/>
        </p:nvSpPr>
        <p:spPr>
          <a:xfrm>
            <a:off x="2031519" y="3225161"/>
            <a:ext cx="1313793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ame 33">
            <a:extLst>
              <a:ext uri="{FF2B5EF4-FFF2-40B4-BE49-F238E27FC236}">
                <a16:creationId xmlns:a16="http://schemas.microsoft.com/office/drawing/2014/main" id="{B2F678D2-C503-67C1-9BE2-18AF7A1DE216}"/>
              </a:ext>
            </a:extLst>
          </p:cNvPr>
          <p:cNvSpPr/>
          <p:nvPr/>
        </p:nvSpPr>
        <p:spPr>
          <a:xfrm>
            <a:off x="2031518" y="4473741"/>
            <a:ext cx="1422882" cy="3489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id="{4FA0E299-D80F-3607-8FD9-F43503B61455}"/>
              </a:ext>
            </a:extLst>
          </p:cNvPr>
          <p:cNvSpPr/>
          <p:nvPr/>
        </p:nvSpPr>
        <p:spPr>
          <a:xfrm>
            <a:off x="2031518" y="5675425"/>
            <a:ext cx="1313794" cy="36559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DD3975-37DD-C03E-1BDC-830C3C68DC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94" y="1295091"/>
            <a:ext cx="12192000" cy="56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17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CBBC9E05-12F7-8AD6-9BA9-C6398B3AC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943" y="2735566"/>
            <a:ext cx="5702300" cy="800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15CFC9-62C5-6267-D7FA-64FB43C10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300" y="2768600"/>
            <a:ext cx="3225800" cy="66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B84247-A88E-F148-C61B-60AF70866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6300" y="3771243"/>
            <a:ext cx="3314700" cy="723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B4A007-92B1-9919-DF15-E64B1D53DF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6300" y="4837385"/>
            <a:ext cx="3047343" cy="6398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0614A8-7245-7E72-9EB6-8D33096B2CE2}"/>
              </a:ext>
            </a:extLst>
          </p:cNvPr>
          <p:cNvSpPr txBox="1"/>
          <p:nvPr/>
        </p:nvSpPr>
        <p:spPr>
          <a:xfrm>
            <a:off x="119127" y="359698"/>
            <a:ext cx="4513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Insulin signaling proteins for Figure 3 – muscle</a:t>
            </a:r>
          </a:p>
          <a:p>
            <a:r>
              <a:rPr lang="en-US" dirty="0"/>
              <a:t>Blue box – portion in the paper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2E58059-66C4-7DB3-AB93-54B5C7E3AC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2493" y="4802619"/>
            <a:ext cx="5791200" cy="7239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19E4F0E-BB51-2F49-D2F4-3D9AAAB562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593" y="3797287"/>
            <a:ext cx="5791200" cy="596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78A4AF5-BF61-42B4-732A-320C098A39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493" y="1122458"/>
            <a:ext cx="12192000" cy="584005"/>
          </a:xfrm>
          <a:prstGeom prst="rect">
            <a:avLst/>
          </a:prstGeom>
        </p:spPr>
      </p:pic>
      <p:sp>
        <p:nvSpPr>
          <p:cNvPr id="21" name="Frame 20">
            <a:extLst>
              <a:ext uri="{FF2B5EF4-FFF2-40B4-BE49-F238E27FC236}">
                <a16:creationId xmlns:a16="http://schemas.microsoft.com/office/drawing/2014/main" id="{3B08F6D9-7CB4-06D1-D9C7-1C044CC97B69}"/>
              </a:ext>
            </a:extLst>
          </p:cNvPr>
          <p:cNvSpPr/>
          <p:nvPr/>
        </p:nvSpPr>
        <p:spPr>
          <a:xfrm>
            <a:off x="1659723" y="2963745"/>
            <a:ext cx="1439916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Frame 21">
            <a:extLst>
              <a:ext uri="{FF2B5EF4-FFF2-40B4-BE49-F238E27FC236}">
                <a16:creationId xmlns:a16="http://schemas.microsoft.com/office/drawing/2014/main" id="{E69A24A5-10AC-2C06-B574-9D1DBFCCA89A}"/>
              </a:ext>
            </a:extLst>
          </p:cNvPr>
          <p:cNvSpPr/>
          <p:nvPr/>
        </p:nvSpPr>
        <p:spPr>
          <a:xfrm>
            <a:off x="1722784" y="3985194"/>
            <a:ext cx="1313793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rame 19">
            <a:extLst>
              <a:ext uri="{FF2B5EF4-FFF2-40B4-BE49-F238E27FC236}">
                <a16:creationId xmlns:a16="http://schemas.microsoft.com/office/drawing/2014/main" id="{BF5D90F7-A265-EE21-35D8-520A7F9C5DDC}"/>
              </a:ext>
            </a:extLst>
          </p:cNvPr>
          <p:cNvSpPr/>
          <p:nvPr/>
        </p:nvSpPr>
        <p:spPr>
          <a:xfrm>
            <a:off x="1659723" y="5025046"/>
            <a:ext cx="1313793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091CA1-C454-C05D-45D7-9CAD172FCBC7}"/>
              </a:ext>
            </a:extLst>
          </p:cNvPr>
          <p:cNvSpPr txBox="1"/>
          <p:nvPr/>
        </p:nvSpPr>
        <p:spPr>
          <a:xfrm>
            <a:off x="241435" y="291413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pAKT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0BACF4-2C45-A4FE-88AE-582B75D9A331}"/>
              </a:ext>
            </a:extLst>
          </p:cNvPr>
          <p:cNvSpPr txBox="1"/>
          <p:nvPr/>
        </p:nvSpPr>
        <p:spPr>
          <a:xfrm>
            <a:off x="228092" y="397581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tAKT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888480-BCA6-80FF-0E30-1550B1CC0449}"/>
              </a:ext>
            </a:extLst>
          </p:cNvPr>
          <p:cNvSpPr txBox="1"/>
          <p:nvPr/>
        </p:nvSpPr>
        <p:spPr>
          <a:xfrm>
            <a:off x="39069" y="4901476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</p:spTree>
    <p:extLst>
      <p:ext uri="{BB962C8B-B14F-4D97-AF65-F5344CB8AC3E}">
        <p14:creationId xmlns:p14="http://schemas.microsoft.com/office/powerpoint/2010/main" val="327899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2E64D6-A085-0C14-BAD5-CA39C4F56CA2}"/>
              </a:ext>
            </a:extLst>
          </p:cNvPr>
          <p:cNvSpPr txBox="1"/>
          <p:nvPr/>
        </p:nvSpPr>
        <p:spPr>
          <a:xfrm>
            <a:off x="119127" y="359698"/>
            <a:ext cx="4388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Insulin signaling proteins for Figure 3 – </a:t>
            </a:r>
            <a:r>
              <a:rPr lang="en-US" dirty="0" err="1"/>
              <a:t>eWAT</a:t>
            </a:r>
            <a:endParaRPr lang="en-US" dirty="0"/>
          </a:p>
          <a:p>
            <a:r>
              <a:rPr lang="en-US" dirty="0"/>
              <a:t>Blue box – portion in the paper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93228F-9FDE-F6AC-175C-6ACF45165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363" y="2521987"/>
            <a:ext cx="6692462" cy="7742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3F441B-BD4F-9378-95E6-D5837CF3268C}"/>
              </a:ext>
            </a:extLst>
          </p:cNvPr>
          <p:cNvSpPr txBox="1"/>
          <p:nvPr/>
        </p:nvSpPr>
        <p:spPr>
          <a:xfrm>
            <a:off x="241435" y="291413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pAKT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0E3E59-8C79-8016-4EE2-CB743585809D}"/>
              </a:ext>
            </a:extLst>
          </p:cNvPr>
          <p:cNvSpPr txBox="1"/>
          <p:nvPr/>
        </p:nvSpPr>
        <p:spPr>
          <a:xfrm>
            <a:off x="228092" y="397581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tAKT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C1DD9E-A266-D5BA-D3EF-5158905D980C}"/>
              </a:ext>
            </a:extLst>
          </p:cNvPr>
          <p:cNvSpPr txBox="1"/>
          <p:nvPr/>
        </p:nvSpPr>
        <p:spPr>
          <a:xfrm>
            <a:off x="39069" y="4901476"/>
            <a:ext cx="120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Cyclophilin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7D4AA3-B0FB-3F2F-DFAE-1BA411BBB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772" y="3445683"/>
            <a:ext cx="6692462" cy="8994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8C97CC-5268-AA76-D0ED-5A50076D2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772" y="4669965"/>
            <a:ext cx="6692462" cy="890233"/>
          </a:xfrm>
          <a:prstGeom prst="rect">
            <a:avLst/>
          </a:prstGeom>
        </p:spPr>
      </p:pic>
      <p:sp>
        <p:nvSpPr>
          <p:cNvPr id="12" name="Frame 11">
            <a:extLst>
              <a:ext uri="{FF2B5EF4-FFF2-40B4-BE49-F238E27FC236}">
                <a16:creationId xmlns:a16="http://schemas.microsoft.com/office/drawing/2014/main" id="{53D81AAB-F55A-5B32-702E-7D0717EBBF75}"/>
              </a:ext>
            </a:extLst>
          </p:cNvPr>
          <p:cNvSpPr/>
          <p:nvPr/>
        </p:nvSpPr>
        <p:spPr>
          <a:xfrm>
            <a:off x="2132688" y="2744873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EF887BF5-1D78-DD74-F5A2-D3AF667DAA15}"/>
              </a:ext>
            </a:extLst>
          </p:cNvPr>
          <p:cNvSpPr/>
          <p:nvPr/>
        </p:nvSpPr>
        <p:spPr>
          <a:xfrm>
            <a:off x="2069628" y="3731179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7E1FD590-D3CF-1D1B-AEB1-8451C6EF87B8}"/>
              </a:ext>
            </a:extLst>
          </p:cNvPr>
          <p:cNvSpPr/>
          <p:nvPr/>
        </p:nvSpPr>
        <p:spPr>
          <a:xfrm>
            <a:off x="2069628" y="4974931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7A97B2-8891-7656-447A-B79B10FAE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394" y="1298995"/>
            <a:ext cx="7772400" cy="78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90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2CBAE41-D829-FD74-DC0E-936D7B3C7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097" y="4663391"/>
            <a:ext cx="6471745" cy="8455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0ED6D5-4FF9-47C1-01AD-9715DC6D7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097" y="3754169"/>
            <a:ext cx="6471745" cy="812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D83B9C-28B1-890E-3999-303987C4B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097" y="2712042"/>
            <a:ext cx="6471745" cy="8787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2A624D-B5F8-7C29-3288-547AA6193788}"/>
              </a:ext>
            </a:extLst>
          </p:cNvPr>
          <p:cNvSpPr txBox="1"/>
          <p:nvPr/>
        </p:nvSpPr>
        <p:spPr>
          <a:xfrm>
            <a:off x="241435" y="291413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pAKT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D4B601-B22B-C89C-17A7-D6E95CCA86F2}"/>
              </a:ext>
            </a:extLst>
          </p:cNvPr>
          <p:cNvSpPr txBox="1"/>
          <p:nvPr/>
        </p:nvSpPr>
        <p:spPr>
          <a:xfrm>
            <a:off x="228092" y="397581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tAKT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1873A7-59AC-97CC-F131-D2230D1B67B4}"/>
              </a:ext>
            </a:extLst>
          </p:cNvPr>
          <p:cNvSpPr txBox="1"/>
          <p:nvPr/>
        </p:nvSpPr>
        <p:spPr>
          <a:xfrm>
            <a:off x="39069" y="4901476"/>
            <a:ext cx="120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Cyclophilin</a:t>
            </a: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2BC11575-1E14-3F04-D48F-4E3A09520438}"/>
              </a:ext>
            </a:extLst>
          </p:cNvPr>
          <p:cNvSpPr/>
          <p:nvPr/>
        </p:nvSpPr>
        <p:spPr>
          <a:xfrm>
            <a:off x="4892300" y="3032043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08F1F581-8FDD-2A9F-E25F-C1E61536C781}"/>
              </a:ext>
            </a:extLst>
          </p:cNvPr>
          <p:cNvSpPr/>
          <p:nvPr/>
        </p:nvSpPr>
        <p:spPr>
          <a:xfrm>
            <a:off x="4994124" y="4075612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9CB3A888-5AAA-CED0-A5E3-231AA73D5D8B}"/>
              </a:ext>
            </a:extLst>
          </p:cNvPr>
          <p:cNvSpPr/>
          <p:nvPr/>
        </p:nvSpPr>
        <p:spPr>
          <a:xfrm>
            <a:off x="5024130" y="4978564"/>
            <a:ext cx="1524912" cy="32847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061F19-B57F-1F8A-5BE0-E37699C4E242}"/>
              </a:ext>
            </a:extLst>
          </p:cNvPr>
          <p:cNvSpPr txBox="1"/>
          <p:nvPr/>
        </p:nvSpPr>
        <p:spPr>
          <a:xfrm>
            <a:off x="119127" y="359698"/>
            <a:ext cx="4388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Insulin signaling proteins for Figure 3 – </a:t>
            </a:r>
            <a:r>
              <a:rPr lang="en-US" dirty="0" err="1"/>
              <a:t>sWAT</a:t>
            </a:r>
            <a:endParaRPr lang="en-US" dirty="0"/>
          </a:p>
          <a:p>
            <a:r>
              <a:rPr lang="en-US" dirty="0"/>
              <a:t>Blue box – portion in the paper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8B8C6B-D015-16D9-2EB9-9B9B8C7596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6530" y="1541628"/>
            <a:ext cx="7772400" cy="81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915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</TotalTime>
  <Words>72</Words>
  <Application>Microsoft Macintosh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Brandon</dc:creator>
  <cp:lastModifiedBy>Amanda Brandon</cp:lastModifiedBy>
  <cp:revision>7</cp:revision>
  <dcterms:created xsi:type="dcterms:W3CDTF">2022-05-17T02:54:32Z</dcterms:created>
  <dcterms:modified xsi:type="dcterms:W3CDTF">2022-10-26T11:17:40Z</dcterms:modified>
</cp:coreProperties>
</file>