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69" r:id="rId4"/>
    <p:sldId id="270" r:id="rId5"/>
    <p:sldId id="271" r:id="rId6"/>
    <p:sldId id="272" r:id="rId7"/>
    <p:sldId id="256" r:id="rId8"/>
    <p:sldId id="25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7E52B-7169-4500-8395-70E445FAB8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F5DE2D-3F17-4E41-BEF6-84679E1A8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39595-95F6-4424-9687-2228A1CC6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4791D-7CB8-462E-9336-A1EB627AA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59FEA-0C80-4716-B623-1D6B3519C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509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2335A-F588-416D-A73D-EFFF62FE0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E121B3-C75E-40B0-BFB3-BB192C270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F119E-6077-44BF-9ECD-D0827E19D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70F8C-F671-4E8D-8BC6-E563501BB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711D7-CE9B-4400-8378-60BB29B68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538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640703-0D49-4C14-979D-2478FE1903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6D9ADF-1934-4428-B707-295EA6019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6277E-E34B-4F56-9AD2-0A059A3F0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5414D-A616-4E8F-B8CA-13F8BE991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45D47-4DFE-488A-90C7-32A031A08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381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226A2-1FAC-40F9-9662-78EE801F3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397DC-BAFF-4FF6-8B22-D3F7C77D0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94479-CA5B-4F99-81E6-2079FF4F5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1A692-65B0-4391-B28D-5A25B79EF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64FB4-7DD9-4688-B6A5-F7BE4D059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699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4432F-9240-4452-B214-114187771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C307B4-C58B-4907-925E-26CCBCB8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2EA81C-9715-4DF9-AD02-A625D2D7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80ED8-8F18-407A-A205-B39988413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70B51-4F74-4750-B16F-B110C672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945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3C209-6D54-4F8F-AC92-C0F01ECE7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6F645-8F7E-4A3E-878D-0593BB4C3B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A4EC67-C00B-4B83-8C38-5609AFD6D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C35D2-FF57-4144-854C-AE8AD03D2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8D150-9F12-4E7B-8C20-9094EB08C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925E4-5B19-40A3-A216-3082BDC46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8979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042E-461C-4E93-BEEB-65BDC8FB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AFAF8-AD5B-40D9-BA03-3DA57E50A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2356C6-4BD6-46F2-8EBE-8BD513044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57058F-1FF8-40C9-A2C7-7AE54885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06440A-82E9-4832-985B-EA39B5C71C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ED5300-1F78-4E3F-888E-088A64292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C90F02-67F4-4BDD-B8C7-EC438CF9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918CD1-7967-4083-8A61-9F299B6D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908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A9F9F-6CB4-40B2-9DF3-E04073550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78408B-A65E-4AE0-8032-34EE76C93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4413E6-68B3-4164-9AC8-5A7617EE4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F3F88F-C8F6-4F29-B5C1-EEFBC49A0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926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8B6D0E-6182-4A19-8E3B-78DEDB142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C1F965-C42E-4491-B256-9C3E4132F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9E066-F9AF-4CD4-93E4-A429A28CA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086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90FA1-6318-42D2-A404-D9E9DCDAD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B1C58-EC0B-490F-A53F-AB1BAA83B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E40B7-621D-4292-95B5-D7F4595E1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176E9D-F94F-4796-8F12-2D0D5DA2D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25445E-D9D0-4167-AC8F-AC90F3134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476A6-1980-445D-901A-81A8C3482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336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AD847-1A26-4A15-954C-03553B02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8A708F-3660-49B5-AFFC-1778D4167A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370E-4665-4220-8F6C-2FBDD221E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50CF3E-E39C-46D3-B197-867315D15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A16AA-7F7F-46ED-85E4-CCC6E66C1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987D2-0F1F-41C5-B42A-26F04FA90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5026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7A3DD6-27C6-4F85-A807-6893F47A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72A5C-C8DC-4107-8F3D-BB9DBE23F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DC651-A39E-4548-9CAE-E6F3760190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07476-F65E-437E-B53E-EFDF7711EA8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92002D-ED79-4E85-846C-C2E4E6956D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0D2FE-5340-4CAC-B1A4-42256902B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335DC-F5E1-41D2-8D71-34C86BB8190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120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102F67-727A-4F93-8964-E698C924AF89}"/>
              </a:ext>
            </a:extLst>
          </p:cNvPr>
          <p:cNvSpPr txBox="1"/>
          <p:nvPr/>
        </p:nvSpPr>
        <p:spPr>
          <a:xfrm>
            <a:off x="3911600" y="369053"/>
            <a:ext cx="1381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2A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2D2B8-23F3-45BC-BC69-600EAA64E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711" y="1579880"/>
            <a:ext cx="766337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5AC7DF-96AD-4E8C-9E38-D90326DBC348}"/>
              </a:ext>
            </a:extLst>
          </p:cNvPr>
          <p:cNvSpPr txBox="1"/>
          <p:nvPr/>
        </p:nvSpPr>
        <p:spPr>
          <a:xfrm>
            <a:off x="2783840" y="3525520"/>
            <a:ext cx="2519680" cy="68072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909B9D-2914-4AC0-85CE-2856038CF637}"/>
              </a:ext>
            </a:extLst>
          </p:cNvPr>
          <p:cNvSpPr txBox="1"/>
          <p:nvPr/>
        </p:nvSpPr>
        <p:spPr>
          <a:xfrm>
            <a:off x="2123440" y="3649821"/>
            <a:ext cx="741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NICD</a:t>
            </a:r>
          </a:p>
        </p:txBody>
      </p:sp>
    </p:spTree>
    <p:extLst>
      <p:ext uri="{BB962C8B-B14F-4D97-AF65-F5344CB8AC3E}">
        <p14:creationId xmlns:p14="http://schemas.microsoft.com/office/powerpoint/2010/main" val="3282009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102F67-727A-4F93-8964-E698C924AF89}"/>
              </a:ext>
            </a:extLst>
          </p:cNvPr>
          <p:cNvSpPr txBox="1"/>
          <p:nvPr/>
        </p:nvSpPr>
        <p:spPr>
          <a:xfrm>
            <a:off x="3769360" y="369054"/>
            <a:ext cx="1432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2A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DDA55C8-B203-40CC-83ED-D101AA120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392" y="1688941"/>
            <a:ext cx="81057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C75A55-3622-46B6-BE1C-E3FC5E51E4C7}"/>
              </a:ext>
            </a:extLst>
          </p:cNvPr>
          <p:cNvSpPr txBox="1"/>
          <p:nvPr/>
        </p:nvSpPr>
        <p:spPr>
          <a:xfrm>
            <a:off x="2235200" y="3302000"/>
            <a:ext cx="2905760" cy="75184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3AE943-B26F-4017-8F5B-007542FDEE62}"/>
              </a:ext>
            </a:extLst>
          </p:cNvPr>
          <p:cNvSpPr txBox="1"/>
          <p:nvPr/>
        </p:nvSpPr>
        <p:spPr>
          <a:xfrm>
            <a:off x="1310640" y="3525520"/>
            <a:ext cx="736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</p:spTree>
    <p:extLst>
      <p:ext uri="{BB962C8B-B14F-4D97-AF65-F5344CB8AC3E}">
        <p14:creationId xmlns:p14="http://schemas.microsoft.com/office/powerpoint/2010/main" val="80797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A68B17-5162-419F-91CC-BEEC82CC6FC9}"/>
              </a:ext>
            </a:extLst>
          </p:cNvPr>
          <p:cNvSpPr txBox="1"/>
          <p:nvPr/>
        </p:nvSpPr>
        <p:spPr>
          <a:xfrm>
            <a:off x="3688080" y="325120"/>
            <a:ext cx="15443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2C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72EF8AA-973C-4E38-89B7-EBBFAEF37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31325" t="60703" r="33012" b="22684"/>
          <a:stretch>
            <a:fillRect/>
          </a:stretch>
        </p:blipFill>
        <p:spPr bwMode="auto">
          <a:xfrm>
            <a:off x="1330960" y="1879600"/>
            <a:ext cx="7465500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8CAB1D-A19C-4635-BA44-A33CFB06C2B7}"/>
              </a:ext>
            </a:extLst>
          </p:cNvPr>
          <p:cNvSpPr txBox="1"/>
          <p:nvPr/>
        </p:nvSpPr>
        <p:spPr>
          <a:xfrm>
            <a:off x="1330960" y="3429000"/>
            <a:ext cx="7465500" cy="9499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133EB3-F563-49E9-ADD0-F54CA7E6D4DE}"/>
              </a:ext>
            </a:extLst>
          </p:cNvPr>
          <p:cNvSpPr txBox="1"/>
          <p:nvPr/>
        </p:nvSpPr>
        <p:spPr>
          <a:xfrm>
            <a:off x="703140" y="3799840"/>
            <a:ext cx="820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NICD</a:t>
            </a:r>
          </a:p>
        </p:txBody>
      </p:sp>
    </p:spTree>
    <p:extLst>
      <p:ext uri="{BB962C8B-B14F-4D97-AF65-F5344CB8AC3E}">
        <p14:creationId xmlns:p14="http://schemas.microsoft.com/office/powerpoint/2010/main" val="2772497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A68B17-5162-419F-91CC-BEEC82CC6FC9}"/>
              </a:ext>
            </a:extLst>
          </p:cNvPr>
          <p:cNvSpPr txBox="1"/>
          <p:nvPr/>
        </p:nvSpPr>
        <p:spPr>
          <a:xfrm>
            <a:off x="3789680" y="325120"/>
            <a:ext cx="1402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2C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0317021-16CA-47AE-9FE9-3ADACA44C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32289" t="58786" r="31566" b="23962"/>
          <a:stretch>
            <a:fillRect/>
          </a:stretch>
        </p:blipFill>
        <p:spPr bwMode="auto">
          <a:xfrm>
            <a:off x="1432560" y="1894840"/>
            <a:ext cx="7465500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9E2AD4-940A-45FF-972F-B5ECEDB2152B}"/>
              </a:ext>
            </a:extLst>
          </p:cNvPr>
          <p:cNvSpPr txBox="1"/>
          <p:nvPr/>
        </p:nvSpPr>
        <p:spPr>
          <a:xfrm>
            <a:off x="1503680" y="2590800"/>
            <a:ext cx="7394380" cy="12700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B19497-62AF-4688-8737-C7980E73066D}"/>
              </a:ext>
            </a:extLst>
          </p:cNvPr>
          <p:cNvSpPr txBox="1"/>
          <p:nvPr/>
        </p:nvSpPr>
        <p:spPr>
          <a:xfrm>
            <a:off x="822961" y="2987040"/>
            <a:ext cx="69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</p:spTree>
    <p:extLst>
      <p:ext uri="{BB962C8B-B14F-4D97-AF65-F5344CB8AC3E}">
        <p14:creationId xmlns:p14="http://schemas.microsoft.com/office/powerpoint/2010/main" val="180548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B5BD81-E4F1-47E0-BED4-296984BED948}"/>
              </a:ext>
            </a:extLst>
          </p:cNvPr>
          <p:cNvSpPr txBox="1"/>
          <p:nvPr/>
        </p:nvSpPr>
        <p:spPr>
          <a:xfrm>
            <a:off x="4043680" y="257294"/>
            <a:ext cx="1381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2D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1CFE7E9-E861-4A3D-AF48-0011DB567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34217" t="61342" r="30120" b="22684"/>
          <a:stretch>
            <a:fillRect/>
          </a:stretch>
        </p:blipFill>
        <p:spPr bwMode="auto">
          <a:xfrm>
            <a:off x="1056640" y="1818640"/>
            <a:ext cx="7654500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61E126-4B38-41AF-9853-0A5BC37F4A7D}"/>
              </a:ext>
            </a:extLst>
          </p:cNvPr>
          <p:cNvSpPr txBox="1"/>
          <p:nvPr/>
        </p:nvSpPr>
        <p:spPr>
          <a:xfrm>
            <a:off x="1056640" y="3241040"/>
            <a:ext cx="7654500" cy="13309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7B275F-D216-4909-8C0A-14E54B8E32B9}"/>
              </a:ext>
            </a:extLst>
          </p:cNvPr>
          <p:cNvSpPr txBox="1"/>
          <p:nvPr/>
        </p:nvSpPr>
        <p:spPr>
          <a:xfrm>
            <a:off x="436880" y="3677920"/>
            <a:ext cx="741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NICD</a:t>
            </a:r>
          </a:p>
        </p:txBody>
      </p:sp>
    </p:spTree>
    <p:extLst>
      <p:ext uri="{BB962C8B-B14F-4D97-AF65-F5344CB8AC3E}">
        <p14:creationId xmlns:p14="http://schemas.microsoft.com/office/powerpoint/2010/main" val="323406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8F3B1B0-9E14-433E-B3D1-167CFF26A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27470" t="57508" r="36385" b="27157"/>
          <a:stretch>
            <a:fillRect/>
          </a:stretch>
        </p:blipFill>
        <p:spPr bwMode="auto">
          <a:xfrm>
            <a:off x="1117600" y="2219960"/>
            <a:ext cx="7654500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DE5421-322D-4439-A640-8BD5DEE64408}"/>
              </a:ext>
            </a:extLst>
          </p:cNvPr>
          <p:cNvSpPr txBox="1"/>
          <p:nvPr/>
        </p:nvSpPr>
        <p:spPr>
          <a:xfrm>
            <a:off x="4033520" y="470654"/>
            <a:ext cx="1381760" cy="382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2D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A38ABD-5A48-445F-B9E0-B57EFBF15D03}"/>
              </a:ext>
            </a:extLst>
          </p:cNvPr>
          <p:cNvSpPr txBox="1"/>
          <p:nvPr/>
        </p:nvSpPr>
        <p:spPr>
          <a:xfrm>
            <a:off x="538480" y="3647440"/>
            <a:ext cx="706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/>
              <a:t>Actin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0773F0-9BD0-4499-916A-BB7592115148}"/>
              </a:ext>
            </a:extLst>
          </p:cNvPr>
          <p:cNvSpPr txBox="1"/>
          <p:nvPr/>
        </p:nvSpPr>
        <p:spPr>
          <a:xfrm>
            <a:off x="1244599" y="3078480"/>
            <a:ext cx="7527501" cy="12700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0886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B253251-EB7B-4642-B9F8-6020E017A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8124" y="1325880"/>
            <a:ext cx="7218901" cy="45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108989-C519-423C-A532-2BEBD65ECCF1}"/>
              </a:ext>
            </a:extLst>
          </p:cNvPr>
          <p:cNvSpPr txBox="1"/>
          <p:nvPr/>
        </p:nvSpPr>
        <p:spPr>
          <a:xfrm>
            <a:off x="2255520" y="2174240"/>
            <a:ext cx="2804160" cy="84328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FC93BD-ED36-47D0-A4FB-756F68BB0ACA}"/>
              </a:ext>
            </a:extLst>
          </p:cNvPr>
          <p:cNvSpPr txBox="1"/>
          <p:nvPr/>
        </p:nvSpPr>
        <p:spPr>
          <a:xfrm>
            <a:off x="1635760" y="2397760"/>
            <a:ext cx="782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NICD</a:t>
            </a:r>
            <a:endParaRPr lang="en-I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90FDCE-6923-4B87-8768-174AE5CD8C88}"/>
              </a:ext>
            </a:extLst>
          </p:cNvPr>
          <p:cNvSpPr txBox="1"/>
          <p:nvPr/>
        </p:nvSpPr>
        <p:spPr>
          <a:xfrm>
            <a:off x="3921760" y="447040"/>
            <a:ext cx="139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2E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80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8BB0B90-AA88-43CD-94B3-2A0C620F2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6249" y="1132840"/>
            <a:ext cx="7421801" cy="45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AB65E7-23C0-45A9-97CE-09AF7017B17E}"/>
              </a:ext>
            </a:extLst>
          </p:cNvPr>
          <p:cNvSpPr txBox="1"/>
          <p:nvPr/>
        </p:nvSpPr>
        <p:spPr>
          <a:xfrm>
            <a:off x="1270000" y="4419601"/>
            <a:ext cx="721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en-I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FFEC18-8A3C-4432-A729-066125AE17FD}"/>
              </a:ext>
            </a:extLst>
          </p:cNvPr>
          <p:cNvSpPr txBox="1"/>
          <p:nvPr/>
        </p:nvSpPr>
        <p:spPr>
          <a:xfrm>
            <a:off x="2092960" y="4196080"/>
            <a:ext cx="3078480" cy="9753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9EF4F5-2BEE-4747-A79B-4056825E2F69}"/>
              </a:ext>
            </a:extLst>
          </p:cNvPr>
          <p:cNvSpPr txBox="1"/>
          <p:nvPr/>
        </p:nvSpPr>
        <p:spPr>
          <a:xfrm>
            <a:off x="4104640" y="397120"/>
            <a:ext cx="1513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2E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581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</Words>
  <Application>Microsoft Office PowerPoint</Application>
  <PresentationFormat>On-screen Show (4:3)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Sushil chaurasia</dc:creator>
  <cp:lastModifiedBy>Dr Sushil chaurasia</cp:lastModifiedBy>
  <cp:revision>10</cp:revision>
  <dcterms:created xsi:type="dcterms:W3CDTF">2022-05-03T13:22:03Z</dcterms:created>
  <dcterms:modified xsi:type="dcterms:W3CDTF">2022-08-08T20:41:11Z</dcterms:modified>
</cp:coreProperties>
</file>